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AE733C-2580-16F9-80A9-3C138B7D7150}" v="295" dt="2025-10-14T16:57:13.372"/>
    <p1510:client id="{7001715C-99CA-7BA6-A102-B29F38AD143B}" v="205" dt="2025-10-14T16:48:11.967"/>
    <p1510:client id="{AA988612-3A27-8506-E010-96005F62F1E2}" v="34" dt="2025-10-14T16:49:05.7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Amin" userId="S::kiki.amin@vikingacademytrust.com::47ce30ee-4c93-4567-9a94-bf9a79d557ea" providerId="AD" clId="Web-{55AE733C-2580-16F9-80A9-3C138B7D7150}"/>
    <pc:docChg chg="modSld">
      <pc:chgData name="Kiki Amin" userId="S::kiki.amin@vikingacademytrust.com::47ce30ee-4c93-4567-9a94-bf9a79d557ea" providerId="AD" clId="Web-{55AE733C-2580-16F9-80A9-3C138B7D7150}" dt="2025-10-14T16:57:13.201" v="140" actId="20577"/>
      <pc:docMkLst>
        <pc:docMk/>
      </pc:docMkLst>
      <pc:sldChg chg="modSp">
        <pc:chgData name="Kiki Amin" userId="S::kiki.amin@vikingacademytrust.com::47ce30ee-4c93-4567-9a94-bf9a79d557ea" providerId="AD" clId="Web-{55AE733C-2580-16F9-80A9-3C138B7D7150}" dt="2025-10-14T16:57:13.201" v="140" actId="20577"/>
        <pc:sldMkLst>
          <pc:docMk/>
          <pc:sldMk cId="2938597395" sldId="256"/>
        </pc:sldMkLst>
        <pc:spChg chg="mod">
          <ac:chgData name="Kiki Amin" userId="S::kiki.amin@vikingacademytrust.com::47ce30ee-4c93-4567-9a94-bf9a79d557ea" providerId="AD" clId="Web-{55AE733C-2580-16F9-80A9-3C138B7D7150}" dt="2025-10-14T16:57:13.201" v="140" actId="20577"/>
          <ac:spMkLst>
            <pc:docMk/>
            <pc:sldMk cId="2938597395" sldId="256"/>
            <ac:spMk id="7" creationId="{00000000-0000-0000-0000-000000000000}"/>
          </ac:spMkLst>
        </pc:spChg>
      </pc:sldChg>
    </pc:docChg>
  </pc:docChgLst>
  <pc:docChgLst>
    <pc:chgData name="Kiki Amin" userId="S::kiki.amin@vikingacademytrust.com::47ce30ee-4c93-4567-9a94-bf9a79d557ea" providerId="AD" clId="Web-{AA988612-3A27-8506-E010-96005F62F1E2}"/>
    <pc:docChg chg="modSld">
      <pc:chgData name="Kiki Amin" userId="S::kiki.amin@vikingacademytrust.com::47ce30ee-4c93-4567-9a94-bf9a79d557ea" providerId="AD" clId="Web-{AA988612-3A27-8506-E010-96005F62F1E2}" dt="2025-10-14T16:49:04.025" v="21"/>
      <pc:docMkLst>
        <pc:docMk/>
      </pc:docMkLst>
      <pc:sldChg chg="modSp">
        <pc:chgData name="Kiki Amin" userId="S::kiki.amin@vikingacademytrust.com::47ce30ee-4c93-4567-9a94-bf9a79d557ea" providerId="AD" clId="Web-{AA988612-3A27-8506-E010-96005F62F1E2}" dt="2025-10-14T16:49:04.025" v="21"/>
        <pc:sldMkLst>
          <pc:docMk/>
          <pc:sldMk cId="2287497931" sldId="257"/>
        </pc:sldMkLst>
        <pc:graphicFrameChg chg="mod modGraphic">
          <ac:chgData name="Kiki Amin" userId="S::kiki.amin@vikingacademytrust.com::47ce30ee-4c93-4567-9a94-bf9a79d557ea" providerId="AD" clId="Web-{AA988612-3A27-8506-E010-96005F62F1E2}" dt="2025-10-14T16:49:04.025" v="21"/>
          <ac:graphicFrameMkLst>
            <pc:docMk/>
            <pc:sldMk cId="2287497931" sldId="257"/>
            <ac:graphicFrameMk id="8" creationId="{1DA843A6-85C4-8B1A-C630-8B4E7819AA9C}"/>
          </ac:graphicFrameMkLst>
        </pc:graphicFrameChg>
      </pc:sldChg>
    </pc:docChg>
  </pc:docChgLst>
  <pc:docChgLst>
    <pc:chgData name="Kiki Amin" userId="S::kiki.amin@vikingacademytrust.com::47ce30ee-4c93-4567-9a94-bf9a79d557ea" providerId="AD" clId="Web-{7001715C-99CA-7BA6-A102-B29F38AD143B}"/>
    <pc:docChg chg="modSld">
      <pc:chgData name="Kiki Amin" userId="S::kiki.amin@vikingacademytrust.com::47ce30ee-4c93-4567-9a94-bf9a79d557ea" providerId="AD" clId="Web-{7001715C-99CA-7BA6-A102-B29F38AD143B}" dt="2025-10-14T16:48:04.186" v="178"/>
      <pc:docMkLst>
        <pc:docMk/>
      </pc:docMkLst>
      <pc:sldChg chg="modSp">
        <pc:chgData name="Kiki Amin" userId="S::kiki.amin@vikingacademytrust.com::47ce30ee-4c93-4567-9a94-bf9a79d557ea" providerId="AD" clId="Web-{7001715C-99CA-7BA6-A102-B29F38AD143B}" dt="2025-10-14T16:48:04.186" v="178"/>
        <pc:sldMkLst>
          <pc:docMk/>
          <pc:sldMk cId="2938597395" sldId="256"/>
        </pc:sldMkLst>
        <pc:spChg chg="mod">
          <ac:chgData name="Kiki Amin" userId="S::kiki.amin@vikingacademytrust.com::47ce30ee-4c93-4567-9a94-bf9a79d557ea" providerId="AD" clId="Web-{7001715C-99CA-7BA6-A102-B29F38AD143B}" dt="2025-10-14T16:46:46.732" v="5" actId="20577"/>
          <ac:spMkLst>
            <pc:docMk/>
            <pc:sldMk cId="2938597395" sldId="256"/>
            <ac:spMk id="7" creationId="{00000000-0000-0000-0000-000000000000}"/>
          </ac:spMkLst>
        </pc:spChg>
        <pc:graphicFrameChg chg="mod modGraphic">
          <ac:chgData name="Kiki Amin" userId="S::kiki.amin@vikingacademytrust.com::47ce30ee-4c93-4567-9a94-bf9a79d557ea" providerId="AD" clId="Web-{7001715C-99CA-7BA6-A102-B29F38AD143B}" dt="2025-10-14T16:48:04.186" v="178"/>
          <ac:graphicFrameMkLst>
            <pc:docMk/>
            <pc:sldMk cId="2938597395" sldId="256"/>
            <ac:graphicFrameMk id="5" creationId="{00000000-0000-0000-0000-000000000000}"/>
          </ac:graphicFrameMkLst>
        </pc:graphicFrameChg>
      </pc:sldChg>
      <pc:sldChg chg="modSp">
        <pc:chgData name="Kiki Amin" userId="S::kiki.amin@vikingacademytrust.com::47ce30ee-4c93-4567-9a94-bf9a79d557ea" providerId="AD" clId="Web-{7001715C-99CA-7BA6-A102-B29F38AD143B}" dt="2025-10-14T16:46:49.748" v="8" actId="20577"/>
        <pc:sldMkLst>
          <pc:docMk/>
          <pc:sldMk cId="2287497931" sldId="257"/>
        </pc:sldMkLst>
        <pc:spChg chg="mod">
          <ac:chgData name="Kiki Amin" userId="S::kiki.amin@vikingacademytrust.com::47ce30ee-4c93-4567-9a94-bf9a79d557ea" providerId="AD" clId="Web-{7001715C-99CA-7BA6-A102-B29F38AD143B}" dt="2025-10-14T16:46:49.748" v="8" actId="20577"/>
          <ac:spMkLst>
            <pc:docMk/>
            <pc:sldMk cId="2287497931" sldId="257"/>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14/10/2025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14/10/2025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14/10/2025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14/10/2025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14/10/2025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14/10/2025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382948825"/>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Day 1</a:t>
                      </a:r>
                    </a:p>
                  </a:txBody>
                  <a:tcPr/>
                </a:tc>
                <a:tc>
                  <a:txBody>
                    <a:bodyPr/>
                    <a:lstStyle/>
                    <a:p>
                      <a:pPr algn="ctr"/>
                      <a:r>
                        <a:rPr lang="en-GB">
                          <a:latin typeface="XCCW Joined 8a"/>
                        </a:rPr>
                        <a:t>Day 2</a:t>
                      </a:r>
                    </a:p>
                  </a:txBody>
                  <a:tcPr/>
                </a:tc>
                <a:tc>
                  <a:txBody>
                    <a:bodyPr/>
                    <a:lstStyle/>
                    <a:p>
                      <a:pPr algn="ctr"/>
                      <a:r>
                        <a:rPr lang="en-GB">
                          <a:latin typeface="XCCW Joined 8a"/>
                        </a:rPr>
                        <a:t>Day 3</a:t>
                      </a:r>
                    </a:p>
                  </a:txBody>
                  <a:tcPr/>
                </a:tc>
                <a:tc>
                  <a:txBody>
                    <a:bodyPr/>
                    <a:lstStyle/>
                    <a:p>
                      <a:pPr algn="ctr"/>
                      <a:r>
                        <a:rPr lang="en-GB">
                          <a:latin typeface="XCCW Joined 8a"/>
                        </a:rPr>
                        <a:t>Day 4</a:t>
                      </a:r>
                    </a:p>
                  </a:txBody>
                  <a:tcPr/>
                </a:tc>
                <a:tc>
                  <a:txBody>
                    <a:bodyPr/>
                    <a:lstStyle/>
                    <a:p>
                      <a:pPr algn="ctr"/>
                      <a:r>
                        <a:rPr lang="en-GB">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a:latin typeface="XCCW Joined 8a"/>
                        </a:rPr>
                        <a:t>1.</a:t>
                      </a:r>
                    </a:p>
                  </a:txBody>
                  <a:tcPr/>
                </a:tc>
                <a:tc>
                  <a:txBody>
                    <a:bodyPr/>
                    <a:lstStyle/>
                    <a:p>
                      <a:pPr marL="0" lvl="0" indent="0">
                        <a:buNone/>
                      </a:pPr>
                      <a:r>
                        <a:rPr lang="en-GB">
                          <a:latin typeface="Comic Sans MS"/>
                        </a:rPr>
                        <a:t>there</a:t>
                      </a:r>
                      <a:endParaRPr lang="en-US">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one</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said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down</a:t>
                      </a:r>
                      <a:endParaRPr lang="en-US">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now</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could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would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a:solidFill>
                            <a:schemeClr val="tx1"/>
                          </a:solidFill>
                          <a:latin typeface="Comic Sans MS"/>
                        </a:rPr>
                        <a:t>should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cold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a:solidFill>
                            <a:schemeClr val="tx1"/>
                          </a:solidFill>
                          <a:latin typeface="XCCW Joined 8a"/>
                        </a:rPr>
                        <a:t>10.</a:t>
                      </a:r>
                    </a:p>
                  </a:txBody>
                  <a:tcPr/>
                </a:tc>
                <a:tc>
                  <a:txBody>
                    <a:bodyPr/>
                    <a:lstStyle/>
                    <a:p>
                      <a:pPr lvl="0">
                        <a:buNone/>
                      </a:pPr>
                      <a:r>
                        <a:rPr lang="en-GB">
                          <a:solidFill>
                            <a:schemeClr val="tx1"/>
                          </a:solidFill>
                          <a:latin typeface="Comic Sans MS"/>
                        </a:rPr>
                        <a:t>told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a:latin typeface="XCCW Joined 8a"/>
              </a:rPr>
              <a:t>Name: …………………………………       </a:t>
            </a:r>
            <a:endParaRPr lang="en-GB" sz="1200">
              <a:latin typeface="XCCW Joined 8a" panose="03050602040000000000" pitchFamily="66" charset="0"/>
            </a:endParaRPr>
          </a:p>
          <a:p>
            <a:r>
              <a:rPr lang="en-GB" sz="1200">
                <a:latin typeface="XCCW Joined 8a"/>
              </a:rPr>
              <a:t>Date Set: 31/10/2025</a:t>
            </a:r>
            <a:endParaRPr lang="en-GB" sz="1200">
              <a:latin typeface="XCCW Joined 8a" panose="03050602040000000000" pitchFamily="66" charset="0"/>
            </a:endParaRPr>
          </a:p>
          <a:p>
            <a:r>
              <a:rPr lang="en-GB" sz="1200">
                <a:latin typeface="XCCW Joined 8a"/>
              </a:rPr>
              <a:t>Test Date: 07/11/2025</a:t>
            </a:r>
            <a:endParaRPr lang="en-GB" sz="1200">
              <a:latin typeface="XCCW Joined 8a" panose="03050602040000000000" pitchFamily="66" charset="0"/>
            </a:endParaRPr>
          </a:p>
          <a:p>
            <a:endParaRPr lang="en-GB" sz="1200">
              <a:latin typeface="XCCW Joined 8a"/>
            </a:endParaRPr>
          </a:p>
          <a:p>
            <a:r>
              <a:rPr lang="en-GB" sz="120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a:latin typeface="XCCW Joined 8a"/>
              </a:rPr>
              <a:t>Friday morning</a:t>
            </a:r>
            <a:r>
              <a:rPr lang="en-GB" sz="1200">
                <a:latin typeface="XCCW Joined 8a"/>
              </a:rPr>
              <a:t>! Good luck!  </a:t>
            </a:r>
          </a:p>
          <a:p>
            <a:endParaRPr lang="en-GB" sz="1200">
              <a:latin typeface="XCCW Joined 8a"/>
            </a:endParaRPr>
          </a:p>
          <a:p>
            <a:r>
              <a:rPr lang="en-GB" sz="1200">
                <a:latin typeface="XCCW Joined 8a"/>
              </a:rPr>
              <a:t>Help your child learn their spellings by the </a:t>
            </a:r>
            <a:r>
              <a:rPr lang="en-GB" sz="1200" b="1">
                <a:latin typeface="XCCW Joined 8a"/>
              </a:rPr>
              <a:t>look, say, cover, write </a:t>
            </a:r>
            <a:r>
              <a:rPr lang="en-GB" sz="1200">
                <a:latin typeface="XCCW Joined 8a"/>
              </a:rPr>
              <a:t>and </a:t>
            </a:r>
            <a:r>
              <a:rPr lang="en-GB" sz="1200" b="1">
                <a:latin typeface="XCCW Joined 8a"/>
              </a:rPr>
              <a:t>check</a:t>
            </a:r>
            <a:r>
              <a:rPr lang="en-GB" sz="1200">
                <a:latin typeface="XCCW Joined 8a"/>
              </a:rPr>
              <a:t> method. </a:t>
            </a:r>
            <a:endParaRPr lang="en-GB" sz="1200">
              <a:latin typeface="XCCW Joined 8a" panose="03050602040000000000" pitchFamily="66" charset="0"/>
            </a:endParaRPr>
          </a:p>
          <a:p>
            <a:endParaRPr lang="en-GB" sz="120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GB" sz="1200">
              <a:latin typeface="XCCW Joined 8a" panose="03050602040000000000" pitchFamily="66" charset="0"/>
            </a:endParaRPr>
          </a:p>
          <a:p>
            <a:r>
              <a:rPr lang="en-GB" sz="1200">
                <a:latin typeface="XCCW Joined 8a"/>
              </a:rPr>
              <a:t>Date Set: 31/10/2025</a:t>
            </a:r>
            <a:endParaRPr lang="en-GB" sz="1200">
              <a:latin typeface="XCCW Joined 8a" panose="03050602040000000000" pitchFamily="66" charset="0"/>
            </a:endParaRPr>
          </a:p>
          <a:p>
            <a:r>
              <a:rPr lang="en-GB" sz="1200">
                <a:latin typeface="XCCW Joined 8a"/>
              </a:rPr>
              <a:t>Test Date: 07/11/2025</a:t>
            </a:r>
            <a:endParaRPr lang="en-GB"/>
          </a:p>
          <a:p>
            <a:endParaRPr lang="en-GB" sz="1400" b="1">
              <a:latin typeface="XCCW Joined 8a"/>
            </a:endParaRPr>
          </a:p>
          <a:p>
            <a:r>
              <a:rPr lang="en-GB" sz="1400" b="1">
                <a:latin typeface="XCCW Joined 8a"/>
              </a:rPr>
              <a:t>Optional extra practice:</a:t>
            </a:r>
          </a:p>
          <a:p>
            <a:endParaRPr lang="en-GB" sz="1400">
              <a:latin typeface="XCCW Joined 8a"/>
            </a:endParaRPr>
          </a:p>
          <a:p>
            <a:r>
              <a:rPr lang="en-GB" sz="1400">
                <a:latin typeface="XCCW Joined 8a"/>
              </a:rPr>
              <a:t>Now try to use some of your spelling words in a sentence!</a:t>
            </a:r>
            <a:endParaRPr lang="en-GB" sz="1400">
              <a:latin typeface="XCCW Joined 8a" panose="03050602040000000000" pitchFamily="66" charset="0"/>
            </a:endParaRP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1860871985"/>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panose="03050602040000000000" pitchFamily="66" charset="0"/>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panose="03050602040000000000" pitchFamily="66" charset="0"/>
                        </a:rPr>
                        <a:t>1.</a:t>
                      </a:r>
                    </a:p>
                  </a:txBody>
                  <a:tcPr/>
                </a:tc>
                <a:tc>
                  <a:txBody>
                    <a:bodyPr/>
                    <a:lstStyle/>
                    <a:p>
                      <a:pPr marL="0" lvl="0" indent="0">
                        <a:buNone/>
                      </a:pPr>
                      <a:r>
                        <a:rPr lang="en-GB">
                          <a:latin typeface="Comic Sans MS"/>
                        </a:rPr>
                        <a:t>there</a:t>
                      </a:r>
                      <a:endParaRPr lang="en-US">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panose="03050602040000000000" pitchFamily="66" charset="0"/>
                        </a:rPr>
                        <a:t>2.</a:t>
                      </a:r>
                    </a:p>
                  </a:txBody>
                  <a:tcPr/>
                </a:tc>
                <a:tc>
                  <a:txBody>
                    <a:bodyPr/>
                    <a:lstStyle/>
                    <a:p>
                      <a:pPr lvl="0">
                        <a:buNone/>
                      </a:pPr>
                      <a:r>
                        <a:rPr lang="en-GB">
                          <a:latin typeface="Comic Sans MS"/>
                        </a:rPr>
                        <a:t>one</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panose="03050602040000000000" pitchFamily="66" charset="0"/>
                        </a:rPr>
                        <a:t>3.</a:t>
                      </a:r>
                    </a:p>
                  </a:txBody>
                  <a:tcPr/>
                </a:tc>
                <a:tc>
                  <a:txBody>
                    <a:bodyPr/>
                    <a:lstStyle/>
                    <a:p>
                      <a:pPr lvl="0">
                        <a:buNone/>
                      </a:pPr>
                      <a:r>
                        <a:rPr lang="en-GB">
                          <a:latin typeface="Comic Sans MS"/>
                        </a:rPr>
                        <a:t>said</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panose="03050602040000000000" pitchFamily="66" charset="0"/>
                        </a:rPr>
                        <a:t>4.</a:t>
                      </a:r>
                    </a:p>
                  </a:txBody>
                  <a:tcPr/>
                </a:tc>
                <a:tc>
                  <a:txBody>
                    <a:bodyPr/>
                    <a:lstStyle/>
                    <a:p>
                      <a:pPr lvl="0">
                        <a:buNone/>
                      </a:pPr>
                      <a:r>
                        <a:rPr lang="en-GB">
                          <a:latin typeface="Comic Sans MS"/>
                        </a:rPr>
                        <a:t>down</a:t>
                      </a:r>
                      <a:endParaRPr lang="en-US">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now</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panose="03050602040000000000" pitchFamily="66" charset="0"/>
                        </a:rPr>
                        <a:t>6.</a:t>
                      </a:r>
                    </a:p>
                  </a:txBody>
                  <a:tcPr/>
                </a:tc>
                <a:tc>
                  <a:txBody>
                    <a:bodyPr/>
                    <a:lstStyle/>
                    <a:p>
                      <a:pPr lvl="0">
                        <a:buNone/>
                      </a:pPr>
                      <a:r>
                        <a:rPr lang="en-GB">
                          <a:latin typeface="Comic Sans MS"/>
                        </a:rPr>
                        <a:t>could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panose="03050602040000000000" pitchFamily="66" charset="0"/>
                        </a:rPr>
                        <a:t>7.</a:t>
                      </a:r>
                    </a:p>
                  </a:txBody>
                  <a:tcPr/>
                </a:tc>
                <a:tc>
                  <a:txBody>
                    <a:bodyPr/>
                    <a:lstStyle/>
                    <a:p>
                      <a:pPr lvl="0">
                        <a:buNone/>
                      </a:pPr>
                      <a:r>
                        <a:rPr lang="en-GB">
                          <a:latin typeface="Comic Sans MS"/>
                        </a:rPr>
                        <a:t>would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panose="03050602040000000000" pitchFamily="66" charset="0"/>
                        </a:rPr>
                        <a:t>8.</a:t>
                      </a:r>
                    </a:p>
                  </a:txBody>
                  <a:tcPr/>
                </a:tc>
                <a:tc>
                  <a:txBody>
                    <a:bodyPr/>
                    <a:lstStyle/>
                    <a:p>
                      <a:pPr lvl="0">
                        <a:buNone/>
                      </a:pPr>
                      <a:r>
                        <a:rPr lang="en-GB">
                          <a:solidFill>
                            <a:schemeClr val="tx1"/>
                          </a:solidFill>
                          <a:latin typeface="Comic Sans MS"/>
                        </a:rPr>
                        <a:t>should</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panose="03050602040000000000" pitchFamily="66" charset="0"/>
                        </a:rPr>
                        <a:t>9.</a:t>
                      </a:r>
                    </a:p>
                  </a:txBody>
                  <a:tcPr/>
                </a:tc>
                <a:tc>
                  <a:txBody>
                    <a:bodyPr/>
                    <a:lstStyle/>
                    <a:p>
                      <a:pPr lvl="0">
                        <a:buNone/>
                      </a:pPr>
                      <a:r>
                        <a:rPr lang="en-GB">
                          <a:solidFill>
                            <a:schemeClr val="tx1"/>
                          </a:solidFill>
                          <a:latin typeface="Comic Sans MS"/>
                        </a:rPr>
                        <a:t>cold</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panose="03050602040000000000" pitchFamily="66" charset="0"/>
                        </a:rPr>
                        <a:t>10.</a:t>
                      </a:r>
                    </a:p>
                  </a:txBody>
                  <a:tcPr/>
                </a:tc>
                <a:tc>
                  <a:txBody>
                    <a:bodyPr/>
                    <a:lstStyle/>
                    <a:p>
                      <a:pPr lvl="0">
                        <a:buNone/>
                      </a:pPr>
                      <a:r>
                        <a:rPr lang="en-GB">
                          <a:solidFill>
                            <a:schemeClr val="tx1"/>
                          </a:solidFill>
                          <a:latin typeface="Comic Sans MS"/>
                        </a:rPr>
                        <a:t>told</a:t>
                      </a:r>
                      <a:endParaRPr lang="en-US"/>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3b4038478426e0e0404ef863ba1157dd">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4982bbd740fb5305d836c712bc3bb66a"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2.xml><?xml version="1.0" encoding="utf-8"?>
<ds:datastoreItem xmlns:ds="http://schemas.openxmlformats.org/officeDocument/2006/customXml" ds:itemID="{5745708B-D11A-4598-A7D9-54A12166DA30}">
  <ds:schemaRefs>
    <ds:schemaRef ds:uri="3230ec2b-27e8-4dd0-9293-665ce0473f91"/>
    <ds:schemaRef ds:uri="82bf742c-28af-4b22-825a-be22ea25a82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F0E44E5-BB28-468C-8CC3-C6DE1C0376A8}">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revision>1</cp:revision>
  <cp:lastPrinted>2020-10-02T07:07:20Z</cp:lastPrinted>
  <dcterms:created xsi:type="dcterms:W3CDTF">2017-11-27T08:29:59Z</dcterms:created>
  <dcterms:modified xsi:type="dcterms:W3CDTF">2025-10-14T16:57:39Z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