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2"/>
  </p:handoutMasterIdLst>
  <p:sldIdLst>
    <p:sldId id="261" r:id="rId2"/>
    <p:sldId id="258" r:id="rId3"/>
    <p:sldId id="263" r:id="rId4"/>
    <p:sldId id="273" r:id="rId5"/>
    <p:sldId id="267" r:id="rId6"/>
    <p:sldId id="268" r:id="rId7"/>
    <p:sldId id="269" r:id="rId8"/>
    <p:sldId id="270" r:id="rId9"/>
    <p:sldId id="271" r:id="rId10"/>
    <p:sldId id="272" r:id="rId11"/>
  </p:sldIdLst>
  <p:sldSz cx="9144000" cy="6858000" type="screen4x3"/>
  <p:notesSz cx="6858000" cy="9144000"/>
  <p:embeddedFontLst>
    <p:embeddedFont>
      <p:font typeface="BPreplay" panose="02000503000000020004" pitchFamily="50" charset="0"/>
      <p:regular r:id="rId13"/>
      <p:bold r:id="rId14"/>
      <p:italic r:id="rId15"/>
      <p:boldItalic r:id="rId16"/>
    </p:embeddedFont>
    <p:embeddedFont>
      <p:font typeface="Sassoon Infant Rg" panose="02000503030000020003" pitchFamily="50" charset="0"/>
      <p:regular r:id="rId17"/>
      <p:bold r:id="rId18"/>
    </p:embeddedFont>
    <p:embeddedFont>
      <p:font typeface="Sassoon Infant Md" panose="02000603050000020003" pitchFamily="50" charset="0"/>
      <p:regular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6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DB3F"/>
    <a:srgbClr val="049BB4"/>
    <a:srgbClr val="ABE160"/>
    <a:srgbClr val="F4432F"/>
    <a:srgbClr val="A8BC74"/>
    <a:srgbClr val="FEFBDA"/>
    <a:srgbClr val="FFFFE1"/>
    <a:srgbClr val="FDFDFD"/>
    <a:srgbClr val="AD8CC0"/>
    <a:srgbClr val="9901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2" d="100"/>
          <a:sy n="112" d="100"/>
        </p:scale>
        <p:origin x="1524" y="96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61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22/11/2018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8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s://ypte.org.uk/factsheets/rainforest-animals/introduction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7924"/>
            <a:ext cx="9143999" cy="6881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BPreplay" panose="02000503000000020004" pitchFamily="50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857089" y="6464797"/>
            <a:ext cx="3422002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BPreplay" panose="02000503000000020004" pitchFamily="50" charset="0"/>
              </a:rPr>
              <a:t>Geography</a:t>
            </a:r>
            <a:r>
              <a:rPr lang="en-GB" sz="800" dirty="0">
                <a:solidFill>
                  <a:schemeClr val="bg1"/>
                </a:solidFill>
                <a:latin typeface="BPreplay" panose="02000503000000020004" pitchFamily="50" charset="0"/>
              </a:rPr>
              <a:t> | Year 3 | Rainforests | Life in the Rainforest | Lesson 4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Rainforests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Geography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9661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Twinkl Logo"/>
          <p:cNvPicPr>
            <a:picLocks noChangeAspect="1"/>
          </p:cNvPicPr>
          <p:nvPr/>
        </p:nvPicPr>
        <p:blipFill>
          <a:blip r:embed="rId3" cstate="screen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77519" y="5719763"/>
            <a:ext cx="588962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GB" dirty="0"/>
              <a:t>I can describe the animals and plants living in the rainforest.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I can name some animals that live in each layer of the rainforest.</a:t>
            </a:r>
          </a:p>
          <a:p>
            <a:r>
              <a:rPr lang="en-GB" dirty="0"/>
              <a:t>I can explain why different animals live in different layers.</a:t>
            </a:r>
          </a:p>
          <a:p>
            <a:r>
              <a:rPr lang="en-GB" dirty="0"/>
              <a:t>I can tell you more about one animal living in a rainforest.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2705100" y="1900238"/>
            <a:ext cx="1682750" cy="3649662"/>
          </a:xfrm>
          <a:prstGeom prst="rect">
            <a:avLst/>
          </a:prstGeom>
          <a:noFill/>
          <a:ln w="76200"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00"/>
          </a:p>
        </p:txBody>
      </p:sp>
      <p:sp>
        <p:nvSpPr>
          <p:cNvPr id="17411" name="Title 5"/>
          <p:cNvSpPr>
            <a:spLocks noGrp="1"/>
          </p:cNvSpPr>
          <p:nvPr>
            <p:ph type="title"/>
          </p:nvPr>
        </p:nvSpPr>
        <p:spPr>
          <a:xfrm>
            <a:off x="457200" y="400050"/>
            <a:ext cx="8220075" cy="1220788"/>
          </a:xfrm>
        </p:spPr>
        <p:txBody>
          <a:bodyPr/>
          <a:lstStyle/>
          <a:p>
            <a:pPr eaLnBrk="1" hangingPunct="1"/>
            <a:r>
              <a:rPr lang="en-GB" altLang="en-US"/>
              <a:t>Which Layer?</a:t>
            </a:r>
          </a:p>
        </p:txBody>
      </p:sp>
      <p:sp>
        <p:nvSpPr>
          <p:cNvPr id="7" name="Rectangle 6"/>
          <p:cNvSpPr/>
          <p:nvPr/>
        </p:nvSpPr>
        <p:spPr>
          <a:xfrm>
            <a:off x="790575" y="1900238"/>
            <a:ext cx="1682750" cy="3649662"/>
          </a:xfrm>
          <a:prstGeom prst="rect">
            <a:avLst/>
          </a:prstGeom>
          <a:noFill/>
          <a:ln w="76200"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741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9975" y="2003425"/>
            <a:ext cx="1154113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02175" y="3317875"/>
            <a:ext cx="1706563" cy="203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1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88163" y="3243263"/>
            <a:ext cx="1325562" cy="2189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4614863" y="1900238"/>
            <a:ext cx="1876425" cy="3649662"/>
          </a:xfrm>
          <a:prstGeom prst="rect">
            <a:avLst/>
          </a:prstGeom>
          <a:noFill/>
          <a:ln w="76200"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6729413" y="1900238"/>
            <a:ext cx="1643062" cy="3649662"/>
          </a:xfrm>
          <a:prstGeom prst="rect">
            <a:avLst/>
          </a:prstGeom>
          <a:noFill/>
          <a:ln w="76200"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7418" name="Picture 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28838" y="2371725"/>
            <a:ext cx="2836862" cy="306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15"/>
          <p:cNvSpPr/>
          <p:nvPr/>
        </p:nvSpPr>
        <p:spPr>
          <a:xfrm>
            <a:off x="760413" y="5516563"/>
            <a:ext cx="1741487" cy="615950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bg1"/>
                </a:solidFill>
              </a:rPr>
              <a:t>Emergent –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bg1"/>
                </a:solidFill>
              </a:rPr>
              <a:t>hands above head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670175" y="5513388"/>
            <a:ext cx="1744663" cy="615950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bg1"/>
                </a:solidFill>
              </a:rPr>
              <a:t>Canopy –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bg1"/>
                </a:solidFill>
              </a:rPr>
              <a:t>arms out wide</a:t>
            </a:r>
          </a:p>
        </p:txBody>
      </p:sp>
      <p:sp>
        <p:nvSpPr>
          <p:cNvPr id="18" name="Rectangle 17"/>
          <p:cNvSpPr/>
          <p:nvPr/>
        </p:nvSpPr>
        <p:spPr>
          <a:xfrm>
            <a:off x="4581525" y="5513388"/>
            <a:ext cx="1946275" cy="615950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>
                <a:solidFill>
                  <a:schemeClr val="tx1"/>
                </a:solidFill>
              </a:rPr>
              <a:t>Understory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>
                <a:solidFill>
                  <a:schemeClr val="tx1"/>
                </a:solidFill>
              </a:rPr>
              <a:t>– </a:t>
            </a:r>
            <a:r>
              <a:rPr lang="en-GB" sz="1600" dirty="0">
                <a:solidFill>
                  <a:schemeClr val="tx1"/>
                </a:solidFill>
              </a:rPr>
              <a:t>touch your toes</a:t>
            </a:r>
          </a:p>
        </p:txBody>
      </p:sp>
      <p:sp>
        <p:nvSpPr>
          <p:cNvPr id="19" name="Rectangle 18"/>
          <p:cNvSpPr/>
          <p:nvPr/>
        </p:nvSpPr>
        <p:spPr>
          <a:xfrm>
            <a:off x="6689725" y="5513388"/>
            <a:ext cx="1698625" cy="615950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Forest floor – crouch down low</a:t>
            </a:r>
          </a:p>
        </p:txBody>
      </p:sp>
      <p:sp>
        <p:nvSpPr>
          <p:cNvPr id="17423" name="TextBox 20"/>
          <p:cNvSpPr txBox="1">
            <a:spLocks noChangeArrowheads="1"/>
          </p:cNvSpPr>
          <p:nvPr/>
        </p:nvSpPr>
        <p:spPr bwMode="auto">
          <a:xfrm>
            <a:off x="755650" y="1231900"/>
            <a:ext cx="76327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Listen to the clue. Think about which layer of the rainforest the clue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relates to. Show what you think by doing one of the actions.</a:t>
            </a:r>
          </a:p>
        </p:txBody>
      </p:sp>
      <p:pic>
        <p:nvPicPr>
          <p:cNvPr id="17424" name="Whole Class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85205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238523"/>
          </a:xfrm>
        </p:spPr>
        <p:txBody>
          <a:bodyPr>
            <a:noAutofit/>
          </a:bodyPr>
          <a:lstStyle/>
          <a:p>
            <a:r>
              <a:rPr lang="en-GB" dirty="0"/>
              <a:t>What Lives There?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0782" y="1429686"/>
            <a:ext cx="3119664" cy="3363743"/>
          </a:xfrm>
          <a:prstGeom prst="rect">
            <a:avLst/>
          </a:prstGeom>
        </p:spPr>
      </p:pic>
      <p:grpSp>
        <p:nvGrpSpPr>
          <p:cNvPr id="23" name="Group 22"/>
          <p:cNvGrpSpPr/>
          <p:nvPr/>
        </p:nvGrpSpPr>
        <p:grpSpPr>
          <a:xfrm>
            <a:off x="3613927" y="1436494"/>
            <a:ext cx="4548001" cy="717265"/>
            <a:chOff x="3613927" y="1436494"/>
            <a:chExt cx="4548001" cy="717265"/>
          </a:xfrm>
        </p:grpSpPr>
        <p:sp>
          <p:nvSpPr>
            <p:cNvPr id="3" name="Rectangle 2"/>
            <p:cNvSpPr/>
            <p:nvPr/>
          </p:nvSpPr>
          <p:spPr>
            <a:xfrm>
              <a:off x="4258492" y="1436494"/>
              <a:ext cx="3903436" cy="717265"/>
            </a:xfrm>
            <a:prstGeom prst="rect">
              <a:avLst/>
            </a:prstGeom>
            <a:solidFill>
              <a:srgbClr val="049BB4"/>
            </a:solidFill>
            <a:ln>
              <a:solidFill>
                <a:srgbClr val="049BB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Monkeys, bats and butterflies live here.</a:t>
              </a:r>
            </a:p>
          </p:txBody>
        </p:sp>
        <p:cxnSp>
          <p:nvCxnSpPr>
            <p:cNvPr id="9" name="Straight Arrow Connector 8"/>
            <p:cNvCxnSpPr>
              <a:stCxn id="3" idx="1"/>
            </p:cNvCxnSpPr>
            <p:nvPr/>
          </p:nvCxnSpPr>
          <p:spPr>
            <a:xfrm flipH="1" flipV="1">
              <a:off x="3613927" y="1790191"/>
              <a:ext cx="644565" cy="4936"/>
            </a:xfrm>
            <a:prstGeom prst="straightConnector1">
              <a:avLst/>
            </a:prstGeom>
            <a:ln w="76200">
              <a:solidFill>
                <a:srgbClr val="049BB4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oup 23"/>
          <p:cNvGrpSpPr/>
          <p:nvPr/>
        </p:nvGrpSpPr>
        <p:grpSpPr>
          <a:xfrm>
            <a:off x="3613927" y="2316384"/>
            <a:ext cx="4548001" cy="717265"/>
            <a:chOff x="3613927" y="2316384"/>
            <a:chExt cx="4548001" cy="717265"/>
          </a:xfrm>
        </p:grpSpPr>
        <p:sp>
          <p:nvSpPr>
            <p:cNvPr id="7" name="Rectangle 6"/>
            <p:cNvSpPr/>
            <p:nvPr/>
          </p:nvSpPr>
          <p:spPr>
            <a:xfrm>
              <a:off x="4258492" y="2316384"/>
              <a:ext cx="3903436" cy="717265"/>
            </a:xfrm>
            <a:prstGeom prst="rect">
              <a:avLst/>
            </a:prstGeom>
            <a:solidFill>
              <a:srgbClr val="F4432F"/>
            </a:solidFill>
            <a:ln>
              <a:solidFill>
                <a:srgbClr val="F443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/>
                <a:t>Snakes, toucans and tree frogs live here.</a:t>
              </a:r>
              <a:endParaRPr lang="en-GB" dirty="0"/>
            </a:p>
          </p:txBody>
        </p:sp>
        <p:cxnSp>
          <p:nvCxnSpPr>
            <p:cNvPr id="10" name="Straight Arrow Connector 9"/>
            <p:cNvCxnSpPr/>
            <p:nvPr/>
          </p:nvCxnSpPr>
          <p:spPr>
            <a:xfrm flipH="1">
              <a:off x="3613927" y="2679951"/>
              <a:ext cx="644567" cy="0"/>
            </a:xfrm>
            <a:prstGeom prst="straightConnector1">
              <a:avLst/>
            </a:prstGeom>
            <a:ln w="76200">
              <a:solidFill>
                <a:srgbClr val="F4432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/>
          <p:cNvGrpSpPr/>
          <p:nvPr/>
        </p:nvGrpSpPr>
        <p:grpSpPr>
          <a:xfrm>
            <a:off x="3613927" y="3196274"/>
            <a:ext cx="4548001" cy="717265"/>
            <a:chOff x="3613927" y="3196274"/>
            <a:chExt cx="4548001" cy="717265"/>
          </a:xfrm>
        </p:grpSpPr>
        <p:sp>
          <p:nvSpPr>
            <p:cNvPr id="8" name="Rectangle 7"/>
            <p:cNvSpPr/>
            <p:nvPr/>
          </p:nvSpPr>
          <p:spPr>
            <a:xfrm>
              <a:off x="4258492" y="3196274"/>
              <a:ext cx="3903436" cy="717265"/>
            </a:xfrm>
            <a:prstGeom prst="rect">
              <a:avLst/>
            </a:prstGeom>
            <a:solidFill>
              <a:srgbClr val="E3DB3F"/>
            </a:solidFill>
            <a:ln>
              <a:solidFill>
                <a:srgbClr val="E3DB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Many insects live here.</a:t>
              </a:r>
            </a:p>
          </p:txBody>
        </p:sp>
        <p:cxnSp>
          <p:nvCxnSpPr>
            <p:cNvPr id="11" name="Straight Arrow Connector 10"/>
            <p:cNvCxnSpPr/>
            <p:nvPr/>
          </p:nvCxnSpPr>
          <p:spPr>
            <a:xfrm flipH="1" flipV="1">
              <a:off x="3613927" y="3554905"/>
              <a:ext cx="644565" cy="4936"/>
            </a:xfrm>
            <a:prstGeom prst="straightConnector1">
              <a:avLst/>
            </a:prstGeom>
            <a:ln w="76200">
              <a:solidFill>
                <a:srgbClr val="E3DB3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Group 25"/>
          <p:cNvGrpSpPr/>
          <p:nvPr/>
        </p:nvGrpSpPr>
        <p:grpSpPr>
          <a:xfrm>
            <a:off x="3622504" y="4076164"/>
            <a:ext cx="4544189" cy="717265"/>
            <a:chOff x="3622504" y="4076164"/>
            <a:chExt cx="4544189" cy="717265"/>
          </a:xfrm>
        </p:grpSpPr>
        <p:sp>
          <p:nvSpPr>
            <p:cNvPr id="5" name="Rectangle 4"/>
            <p:cNvSpPr/>
            <p:nvPr/>
          </p:nvSpPr>
          <p:spPr>
            <a:xfrm>
              <a:off x="4263257" y="4076164"/>
              <a:ext cx="3903436" cy="717265"/>
            </a:xfrm>
            <a:prstGeom prst="rect">
              <a:avLst/>
            </a:prstGeom>
            <a:solidFill>
              <a:srgbClr val="ABE160"/>
            </a:solidFill>
            <a:ln>
              <a:solidFill>
                <a:srgbClr val="ABE1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Gorillas, leopards and tigers live here.</a:t>
              </a:r>
            </a:p>
          </p:txBody>
        </p:sp>
        <p:cxnSp>
          <p:nvCxnSpPr>
            <p:cNvPr id="12" name="Straight Arrow Connector 11"/>
            <p:cNvCxnSpPr/>
            <p:nvPr/>
          </p:nvCxnSpPr>
          <p:spPr>
            <a:xfrm flipH="1" flipV="1">
              <a:off x="3622504" y="4434794"/>
              <a:ext cx="644697" cy="4937"/>
            </a:xfrm>
            <a:prstGeom prst="straightConnector1">
              <a:avLst/>
            </a:prstGeom>
            <a:ln w="76200">
              <a:solidFill>
                <a:srgbClr val="ABE16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Rectangle 20"/>
          <p:cNvSpPr/>
          <p:nvPr/>
        </p:nvSpPr>
        <p:spPr>
          <a:xfrm>
            <a:off x="990782" y="4911636"/>
            <a:ext cx="7171146" cy="403048"/>
          </a:xfrm>
          <a:prstGeom prst="rect">
            <a:avLst/>
          </a:prstGeom>
          <a:noFill/>
          <a:ln w="38100"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Why do you think animals live in different layers of the rainforest?</a:t>
            </a:r>
          </a:p>
        </p:txBody>
      </p:sp>
      <p:sp>
        <p:nvSpPr>
          <p:cNvPr id="22" name="Rectangle 21"/>
          <p:cNvSpPr/>
          <p:nvPr/>
        </p:nvSpPr>
        <p:spPr>
          <a:xfrm>
            <a:off x="990782" y="5481316"/>
            <a:ext cx="7171146" cy="592088"/>
          </a:xfrm>
          <a:prstGeom prst="rect">
            <a:avLst/>
          </a:prstGeom>
          <a:noFill/>
          <a:ln w="38100"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They choose different habitats depending on their diet, how much water they need and how much shelter they need.</a:t>
            </a:r>
          </a:p>
        </p:txBody>
      </p:sp>
      <p:pic>
        <p:nvPicPr>
          <p:cNvPr id="27" name="Whole Class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019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238523"/>
          </a:xfrm>
        </p:spPr>
        <p:txBody>
          <a:bodyPr>
            <a:noAutofit/>
          </a:bodyPr>
          <a:lstStyle/>
          <a:p>
            <a:r>
              <a:rPr lang="en-GB" dirty="0"/>
              <a:t>Where Do I Live?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1419497"/>
            <a:ext cx="7596188" cy="687977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Can you suggest where each of these animals might live?</a:t>
            </a:r>
          </a:p>
          <a:p>
            <a:pPr algn="ctr"/>
            <a:r>
              <a:rPr lang="en-GB" dirty="0"/>
              <a:t>Can you give a reason for your suggestion?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5649" y="2220686"/>
            <a:ext cx="2443253" cy="1863634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GB" dirty="0"/>
              <a:t>sloth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345607" y="2220686"/>
            <a:ext cx="2443253" cy="1863634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GB" dirty="0"/>
              <a:t>monkey</a:t>
            </a:r>
          </a:p>
        </p:txBody>
      </p:sp>
      <p:sp>
        <p:nvSpPr>
          <p:cNvPr id="29" name="Rectangle 28"/>
          <p:cNvSpPr/>
          <p:nvPr/>
        </p:nvSpPr>
        <p:spPr>
          <a:xfrm>
            <a:off x="5908585" y="2220686"/>
            <a:ext cx="2443253" cy="1863634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GB" dirty="0"/>
              <a:t>grasshopper</a:t>
            </a:r>
          </a:p>
        </p:txBody>
      </p:sp>
      <p:sp>
        <p:nvSpPr>
          <p:cNvPr id="30" name="Rectangle 29"/>
          <p:cNvSpPr/>
          <p:nvPr/>
        </p:nvSpPr>
        <p:spPr>
          <a:xfrm>
            <a:off x="755649" y="4229191"/>
            <a:ext cx="2443253" cy="1863634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GB" dirty="0"/>
              <a:t>owl butterfly</a:t>
            </a:r>
          </a:p>
        </p:txBody>
      </p:sp>
      <p:sp>
        <p:nvSpPr>
          <p:cNvPr id="31" name="Rectangle 30"/>
          <p:cNvSpPr/>
          <p:nvPr/>
        </p:nvSpPr>
        <p:spPr>
          <a:xfrm>
            <a:off x="3345607" y="4229191"/>
            <a:ext cx="2443253" cy="1863634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GB" dirty="0"/>
              <a:t>blue </a:t>
            </a:r>
            <a:r>
              <a:rPr lang="en-GB" dirty="0" err="1"/>
              <a:t>morpho</a:t>
            </a:r>
            <a:r>
              <a:rPr lang="en-GB" dirty="0"/>
              <a:t> caterpillar</a:t>
            </a:r>
          </a:p>
        </p:txBody>
      </p:sp>
      <p:sp>
        <p:nvSpPr>
          <p:cNvPr id="32" name="Rectangle 31"/>
          <p:cNvSpPr/>
          <p:nvPr/>
        </p:nvSpPr>
        <p:spPr>
          <a:xfrm>
            <a:off x="5908585" y="4229191"/>
            <a:ext cx="2443253" cy="1863634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GB" dirty="0"/>
              <a:t>leopard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9680" y="2339566"/>
            <a:ext cx="2296697" cy="162587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95602" y="2316799"/>
            <a:ext cx="1752796" cy="144879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48340" y="2339566"/>
            <a:ext cx="2163742" cy="132152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3246" y="4307569"/>
            <a:ext cx="1748057" cy="149502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9997" y="4529419"/>
            <a:ext cx="2342329" cy="105132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19891" y="4441331"/>
            <a:ext cx="2220640" cy="1227497"/>
          </a:xfrm>
          <a:prstGeom prst="rect">
            <a:avLst/>
          </a:prstGeom>
        </p:spPr>
      </p:pic>
      <p:pic>
        <p:nvPicPr>
          <p:cNvPr id="33" name="Talking Partners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800" y="6156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5869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238523"/>
          </a:xfrm>
        </p:spPr>
        <p:txBody>
          <a:bodyPr>
            <a:noAutofit/>
          </a:bodyPr>
          <a:lstStyle/>
          <a:p>
            <a:r>
              <a:rPr lang="en-GB" dirty="0"/>
              <a:t>Rainforest Animals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1463042"/>
            <a:ext cx="3607344" cy="531221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Visit </a:t>
            </a:r>
            <a:r>
              <a:rPr lang="en-GB" dirty="0">
                <a:hlinkClick r:id="rId2"/>
              </a:rPr>
              <a:t>this website.</a:t>
            </a:r>
            <a:endParaRPr lang="en-GB" dirty="0"/>
          </a:p>
        </p:txBody>
      </p:sp>
      <p:sp>
        <p:nvSpPr>
          <p:cNvPr id="20" name="Rectangle 19"/>
          <p:cNvSpPr/>
          <p:nvPr/>
        </p:nvSpPr>
        <p:spPr>
          <a:xfrm>
            <a:off x="755650" y="2184493"/>
            <a:ext cx="3607344" cy="1034143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Choose one animal to research.</a:t>
            </a:r>
          </a:p>
          <a:p>
            <a:pPr algn="ctr"/>
            <a:r>
              <a:rPr lang="en-GB"/>
              <a:t>Fill in your Animal Fact File with what you have found out.</a:t>
            </a:r>
            <a:endParaRPr lang="en-GB" dirty="0"/>
          </a:p>
        </p:txBody>
      </p:sp>
      <p:sp>
        <p:nvSpPr>
          <p:cNvPr id="21" name="Rectangle 20"/>
          <p:cNvSpPr/>
          <p:nvPr/>
        </p:nvSpPr>
        <p:spPr>
          <a:xfrm>
            <a:off x="755650" y="3408865"/>
            <a:ext cx="3607344" cy="814791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You could use information books to find out more.</a:t>
            </a:r>
          </a:p>
        </p:txBody>
      </p:sp>
      <p:sp>
        <p:nvSpPr>
          <p:cNvPr id="2" name="Rectangle 1"/>
          <p:cNvSpPr/>
          <p:nvPr/>
        </p:nvSpPr>
        <p:spPr>
          <a:xfrm>
            <a:off x="4541108" y="1463042"/>
            <a:ext cx="3810730" cy="2760615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2535" y="1652880"/>
            <a:ext cx="3367875" cy="2380938"/>
          </a:xfrm>
          <a:prstGeom prst="rect">
            <a:avLst/>
          </a:prstGeom>
        </p:spPr>
      </p:pic>
      <p:pic>
        <p:nvPicPr>
          <p:cNvPr id="22" name="Pairs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800" y="6156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4847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703486"/>
            <a:ext cx="8220075" cy="1238523"/>
          </a:xfrm>
        </p:spPr>
        <p:txBody>
          <a:bodyPr>
            <a:noAutofit/>
          </a:bodyPr>
          <a:lstStyle/>
          <a:p>
            <a:pPr algn="ctr"/>
            <a:r>
              <a:rPr lang="en-GB" dirty="0"/>
              <a:t>Where Does Your </a:t>
            </a:r>
            <a:br>
              <a:rPr lang="en-GB" dirty="0"/>
            </a:br>
            <a:r>
              <a:rPr lang="en-GB" dirty="0"/>
              <a:t>Animal Belong?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763588" y="1942009"/>
            <a:ext cx="3588249" cy="731521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Look at the habitat for your chosen animal.</a:t>
            </a:r>
          </a:p>
        </p:txBody>
      </p:sp>
      <p:sp>
        <p:nvSpPr>
          <p:cNvPr id="8" name="Rectangle 7"/>
          <p:cNvSpPr/>
          <p:nvPr/>
        </p:nvSpPr>
        <p:spPr>
          <a:xfrm>
            <a:off x="4763587" y="2797351"/>
            <a:ext cx="3588249" cy="694785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Which layer of the rainforest would suit it best?</a:t>
            </a:r>
          </a:p>
        </p:txBody>
      </p:sp>
      <p:sp>
        <p:nvSpPr>
          <p:cNvPr id="9" name="Rectangle 8"/>
          <p:cNvSpPr/>
          <p:nvPr/>
        </p:nvSpPr>
        <p:spPr>
          <a:xfrm>
            <a:off x="4763587" y="3615956"/>
            <a:ext cx="3588250" cy="947335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Be ready to share a fact about </a:t>
            </a:r>
          </a:p>
          <a:p>
            <a:r>
              <a:rPr lang="en-GB" dirty="0">
                <a:solidFill>
                  <a:schemeClr val="tx1"/>
                </a:solidFill>
              </a:rPr>
              <a:t>your animal with </a:t>
            </a:r>
          </a:p>
          <a:p>
            <a:r>
              <a:rPr lang="en-GB" dirty="0">
                <a:solidFill>
                  <a:schemeClr val="tx1"/>
                </a:solidFill>
              </a:rPr>
              <a:t>the class.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651" y="1942009"/>
            <a:ext cx="3849626" cy="415081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0638" y="3431624"/>
            <a:ext cx="4606834" cy="3880190"/>
          </a:xfrm>
          <a:prstGeom prst="rect">
            <a:avLst/>
          </a:prstGeom>
        </p:spPr>
      </p:pic>
      <p:pic>
        <p:nvPicPr>
          <p:cNvPr id="12" name="Whole Class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8561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GB" dirty="0"/>
              <a:t>I can describe the animals and plants living in the rainforest.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I can name some animals that live in each layer of the rainforest.</a:t>
            </a:r>
          </a:p>
          <a:p>
            <a:r>
              <a:rPr lang="en-GB" dirty="0"/>
              <a:t>I can explain why different animals live in different layers.</a:t>
            </a:r>
          </a:p>
          <a:p>
            <a:r>
              <a:rPr lang="en-GB" dirty="0"/>
              <a:t>I can tell you more about one animal living in a rainforest.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800" y="6156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4786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93054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1042</TotalTime>
  <Words>352</Words>
  <Application>Microsoft Office PowerPoint</Application>
  <PresentationFormat>On-screen Show (4:3)</PresentationFormat>
  <Paragraphs>57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BPreplay</vt:lpstr>
      <vt:lpstr>Sassoon Infant Rg</vt:lpstr>
      <vt:lpstr>Sassoon Infant Md</vt:lpstr>
      <vt:lpstr>Calibri</vt:lpstr>
      <vt:lpstr>Arial</vt:lpstr>
      <vt:lpstr>Office Theme</vt:lpstr>
      <vt:lpstr>Geography</vt:lpstr>
      <vt:lpstr>PowerPoint Presentation</vt:lpstr>
      <vt:lpstr>PowerPoint Presentation</vt:lpstr>
      <vt:lpstr>Which Layer?</vt:lpstr>
      <vt:lpstr>What Lives There?</vt:lpstr>
      <vt:lpstr>Where Do I Live?</vt:lpstr>
      <vt:lpstr>Rainforest Animals</vt:lpstr>
      <vt:lpstr>Where Does Your  Animal Belong?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Laurel Wilkinson</cp:lastModifiedBy>
  <cp:revision>76</cp:revision>
  <dcterms:created xsi:type="dcterms:W3CDTF">2014-10-01T16:09:27Z</dcterms:created>
  <dcterms:modified xsi:type="dcterms:W3CDTF">2018-11-22T14:25:23Z</dcterms:modified>
</cp:coreProperties>
</file>