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5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Sikhism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IALT: Find </a:t>
            </a:r>
            <a:r>
              <a:rPr lang="en-GB" dirty="0"/>
              <a:t>out what Sikhs believe and some of the features of </a:t>
            </a:r>
            <a:r>
              <a:rPr lang="en-GB" dirty="0" smtClean="0"/>
              <a:t>Sikh worship</a:t>
            </a:r>
            <a:r>
              <a:rPr lang="en-GB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32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333" t="17805" r="11333" b="5407"/>
          <a:stretch/>
        </p:blipFill>
        <p:spPr>
          <a:xfrm>
            <a:off x="266218" y="335666"/>
            <a:ext cx="11620982" cy="621560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6187191" y="5547518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30278" y="5486400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1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205" t="16895" r="11924" b="6068"/>
          <a:stretch/>
        </p:blipFill>
        <p:spPr>
          <a:xfrm>
            <a:off x="775126" y="609600"/>
            <a:ext cx="10631097" cy="57677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26237" y="5428123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194035" y="53839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8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820" t="15299" r="12051" b="5157"/>
          <a:stretch/>
        </p:blipFill>
        <p:spPr>
          <a:xfrm>
            <a:off x="405113" y="265744"/>
            <a:ext cx="11371729" cy="63499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30278" y="5486400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5846993" y="552225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1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5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8333" t="16667" r="11923" b="4928"/>
          <a:stretch/>
        </p:blipFill>
        <p:spPr>
          <a:xfrm>
            <a:off x="404982" y="328246"/>
            <a:ext cx="11371385" cy="628899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5846992" y="5463980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30278" y="5486400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42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6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820" t="18035" r="12179" b="4929"/>
          <a:stretch/>
        </p:blipFill>
        <p:spPr>
          <a:xfrm>
            <a:off x="463598" y="351693"/>
            <a:ext cx="11254154" cy="60960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913795" y="339969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0309" y="2743200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52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4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821" t="16439" r="11410" b="4929"/>
          <a:stretch/>
        </p:blipFill>
        <p:spPr>
          <a:xfrm>
            <a:off x="229136" y="211017"/>
            <a:ext cx="11723077" cy="641978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0273054" y="2536342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579402" y="3202373"/>
            <a:ext cx="237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sz="28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62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441" y="93645"/>
            <a:ext cx="3484585" cy="3695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Answer these questions in your book.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205" t="36177" r="36539" b="4472"/>
          <a:stretch/>
        </p:blipFill>
        <p:spPr>
          <a:xfrm>
            <a:off x="3860323" y="0"/>
            <a:ext cx="8331677" cy="684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879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59</TotalTime>
  <Words>36</Words>
  <Application>Microsoft Office PowerPoint</Application>
  <PresentationFormat>Widescreen</PresentationFormat>
  <Paragraphs>9</Paragraphs>
  <Slides>8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Bookman Old Style</vt:lpstr>
      <vt:lpstr>Rockwell</vt:lpstr>
      <vt:lpstr>XCCW Joined 8a</vt:lpstr>
      <vt:lpstr>Damask</vt:lpstr>
      <vt:lpstr>Sikhism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Sikhism</dc:title>
  <dc:creator>Hannah Dannell</dc:creator>
  <cp:lastModifiedBy>Hannah Dannell</cp:lastModifiedBy>
  <cp:revision>5</cp:revision>
  <dcterms:created xsi:type="dcterms:W3CDTF">2020-05-10T21:02:12Z</dcterms:created>
  <dcterms:modified xsi:type="dcterms:W3CDTF">2020-05-10T22:02:09Z</dcterms:modified>
</cp:coreProperties>
</file>