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64" r:id="rId2"/>
    <p:sldId id="275" r:id="rId3"/>
    <p:sldId id="286" r:id="rId4"/>
    <p:sldId id="285" r:id="rId5"/>
    <p:sldId id="283" r:id="rId6"/>
    <p:sldId id="287" r:id="rId7"/>
  </p:sldIdLst>
  <p:sldSz cx="9144000" cy="6858000" type="screen4x3"/>
  <p:notesSz cx="6858000" cy="9144000"/>
  <p:embeddedFontLst>
    <p:embeddedFont>
      <p:font typeface="Twinkl SemiBold" charset="0"/>
      <p:bold r:id="rId10"/>
    </p:embeddedFont>
    <p:embeddedFont>
      <p:font typeface="XCCW Joined 8a" panose="03050602040000000000" pitchFamily="66" charset="0"/>
      <p:regular r:id="rId11"/>
    </p:embeddedFont>
    <p:embeddedFont>
      <p:font typeface="Twinkl" panose="020B0604020202020204" charset="0"/>
      <p:regular r:id="rId12"/>
      <p:bold r:id="rId13"/>
    </p:embeddedFont>
    <p:embeddedFont>
      <p:font typeface="Sassoon Infant Rg" panose="02000503030000020003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1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12/07/2020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12/07/2020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mpty Twix Wrapper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142" y="100148"/>
            <a:ext cx="7481842" cy="748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544513" y="992188"/>
            <a:ext cx="8220075" cy="995362"/>
          </a:xfrm>
        </p:spPr>
        <p:txBody>
          <a:bodyPr/>
          <a:lstStyle/>
          <a:p>
            <a:r>
              <a:rPr lang="en-GB" altLang="en-US" dirty="0" smtClean="0"/>
              <a:t>Chocolate bar wrappers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755650" y="1428750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As humans and consumers, we </a:t>
            </a:r>
            <a:r>
              <a:rPr lang="en-GB" altLang="en-US" dirty="0" smtClean="0">
                <a:solidFill>
                  <a:schemeClr val="tx1"/>
                </a:solidFill>
              </a:rPr>
              <a:t>use lots of different materials in our everyday lives for different purposes and various uses. For example…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461963" y="434975"/>
            <a:ext cx="8220075" cy="993775"/>
          </a:xfrm>
        </p:spPr>
        <p:txBody>
          <a:bodyPr/>
          <a:lstStyle/>
          <a:p>
            <a:r>
              <a:rPr lang="en-GB" altLang="en-US" dirty="0" smtClean="0"/>
              <a:t>Materials</a:t>
            </a:r>
          </a:p>
        </p:txBody>
      </p:sp>
      <p:pic>
        <p:nvPicPr>
          <p:cNvPr id="2050" name="Picture 2" descr="Which is best paper to print my book? | Beamreach Print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6110">
            <a:off x="680703" y="2264615"/>
            <a:ext cx="1533317" cy="97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048845" y="2897265"/>
            <a:ext cx="167866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Paper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2" name="Picture 4" descr="Garden Bench - 3 Seater with Arms - E Timber Produ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038" y="2314086"/>
            <a:ext cx="2577312" cy="193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5827068" y="2222351"/>
            <a:ext cx="164660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Wood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4" name="Picture 6" descr="Road works - end: NEN Galle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892" y="2588476"/>
            <a:ext cx="1615263" cy="215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242795" y="2101452"/>
            <a:ext cx="163057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Metal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6" name="Picture 8" descr="Old english brick house | Old English Red Brick House – Stock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50" y="4358700"/>
            <a:ext cx="2501445" cy="166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03323" y="5400979"/>
            <a:ext cx="1768433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Bricks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8" name="Picture 10" descr="https://media.screwfix.com/is/image/ae235?src=ae235/48825_P&amp;$prodImageMedium$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943" y="4882421"/>
            <a:ext cx="1298250" cy="129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Evian Still Mineral Water, Plastic and rPET Bottle (carton 24 x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126" y="5065736"/>
            <a:ext cx="1155542" cy="115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800845" y="4457093"/>
            <a:ext cx="2188421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Plastics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"/>
          <p:cNvSpPr txBox="1">
            <a:spLocks noChangeArrowheads="1"/>
          </p:cNvSpPr>
          <p:nvPr/>
        </p:nvSpPr>
        <p:spPr bwMode="auto">
          <a:xfrm>
            <a:off x="1361593" y="6026331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And these are just a </a:t>
            </a:r>
            <a:r>
              <a:rPr lang="en-GB" altLang="en-US" dirty="0" smtClean="0">
                <a:solidFill>
                  <a:schemeClr val="tx1"/>
                </a:solidFill>
              </a:rPr>
              <a:t>FEW </a:t>
            </a:r>
            <a:r>
              <a:rPr lang="en-GB" altLang="en-US" dirty="0" smtClean="0">
                <a:solidFill>
                  <a:schemeClr val="tx1"/>
                </a:solidFill>
              </a:rPr>
              <a:t>examples!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chocolate wrapper</a:t>
            </a:r>
            <a:endParaRPr lang="en-GB" dirty="0"/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85800" y="1271588"/>
            <a:ext cx="77358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Have a look at a chocolate bar wrapper if you have one, or look at the picture and think about when you have handled one in the past.</a:t>
            </a:r>
            <a:endParaRPr lang="en-GB" altLang="en-US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pic>
        <p:nvPicPr>
          <p:cNvPr id="4" name="Picture 4" descr="Empty Twix Wrapper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669" y="2034994"/>
            <a:ext cx="3445417" cy="344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85799" y="4830133"/>
            <a:ext cx="79914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b="1" i="1" u="sng" dirty="0">
                <a:solidFill>
                  <a:srgbClr val="FF0000"/>
                </a:solidFill>
              </a:rPr>
              <a:t>Optional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task </a:t>
            </a:r>
            <a:r>
              <a:rPr lang="en-GB" altLang="en-US" sz="2400" b="1" i="1" u="sng" smtClean="0">
                <a:solidFill>
                  <a:srgbClr val="FF0000"/>
                </a:solidFill>
              </a:rPr>
              <a:t>– </a:t>
            </a:r>
            <a:r>
              <a:rPr lang="en-GB" altLang="en-US" sz="2400" b="1" i="1" u="sng" smtClean="0">
                <a:solidFill>
                  <a:srgbClr val="FF0000"/>
                </a:solidFill>
              </a:rPr>
              <a:t>Describe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it!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sz="2400" dirty="0" smtClean="0"/>
              <a:t>Imagine you had to describe the wrapper to someone who had never seen it before. Think about its texture, size, shape etc.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30237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1"/>
          <p:cNvSpPr txBox="1">
            <a:spLocks noChangeArrowheads="1"/>
          </p:cNvSpPr>
          <p:nvPr/>
        </p:nvSpPr>
        <p:spPr bwMode="auto">
          <a:xfrm>
            <a:off x="435430" y="1284288"/>
            <a:ext cx="824184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These are all words that can be used to describe a range of materials. What do they mean? Try to complete the table on the next slide. Some you may know, some you may need you look up online.</a:t>
            </a: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04429" y="2943495"/>
            <a:ext cx="214353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Flexible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92003" y="2628783"/>
            <a:ext cx="151355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Rigid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4704" y="3637210"/>
            <a:ext cx="122501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</a:rPr>
              <a:t>Soft</a:t>
            </a:r>
            <a:endParaRPr lang="en-US" sz="4400" b="1" dirty="0">
              <a:ln w="2222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21605" y="2986193"/>
            <a:ext cx="1499129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</a:rPr>
              <a:t>Light</a:t>
            </a:r>
            <a:endParaRPr lang="en-US" sz="4400" b="1" dirty="0">
              <a:ln w="22225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19896" y="3788219"/>
            <a:ext cx="147027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</a:rPr>
              <a:t>Hard</a:t>
            </a:r>
            <a:endParaRPr lang="en-US" sz="4400" b="1" dirty="0">
              <a:ln w="2222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 bwMode="auto">
          <a:xfrm>
            <a:off x="578643" y="290513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smtClean="0"/>
              <a:t>Properties of materials</a:t>
            </a:r>
            <a:endParaRPr lang="en-GB" altLang="en-US" dirty="0" smtClean="0"/>
          </a:p>
        </p:txBody>
      </p:sp>
      <p:sp>
        <p:nvSpPr>
          <p:cNvPr id="12" name="Rectangle 11"/>
          <p:cNvSpPr/>
          <p:nvPr/>
        </p:nvSpPr>
        <p:spPr>
          <a:xfrm>
            <a:off x="5246760" y="3252490"/>
            <a:ext cx="177484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</a:rPr>
              <a:t>Heavy</a:t>
            </a:r>
            <a:endParaRPr lang="en-US" sz="4400" b="1" dirty="0">
              <a:ln w="22225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943346" y="4547356"/>
            <a:ext cx="212750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5">
                      <a:lumMod val="50000"/>
                    </a:schemeClr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</a:rPr>
              <a:t>Opaque</a:t>
            </a:r>
            <a:endParaRPr lang="en-US" sz="4400" b="1" dirty="0">
              <a:ln w="22225">
                <a:solidFill>
                  <a:schemeClr val="accent5">
                    <a:lumMod val="50000"/>
                  </a:schemeClr>
                </a:solidFill>
                <a:prstDash val="solid"/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131686" y="4019886"/>
            <a:ext cx="335059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5">
                      <a:lumMod val="50000"/>
                    </a:schemeClr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</a:rPr>
              <a:t>Transparent</a:t>
            </a:r>
            <a:endParaRPr lang="en-US" sz="4400" b="1" dirty="0">
              <a:ln w="22225">
                <a:solidFill>
                  <a:schemeClr val="accent5">
                    <a:lumMod val="50000"/>
                  </a:schemeClr>
                </a:solidFill>
                <a:prstDash val="solid"/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8299" y="4691991"/>
            <a:ext cx="313579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Waterproof</a:t>
            </a:r>
            <a:endParaRPr lang="en-US" sz="4400" b="1" dirty="0">
              <a:ln w="22225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97793" y="5583065"/>
            <a:ext cx="213231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Smooth</a:t>
            </a:r>
            <a:endParaRPr lang="en-US" sz="4400" b="1" dirty="0">
              <a:ln w="22225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893993" y="5654652"/>
            <a:ext cx="179568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Rough</a:t>
            </a:r>
            <a:endParaRPr lang="en-US" sz="4400" b="1" dirty="0">
              <a:ln w="22225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003870" y="5172002"/>
            <a:ext cx="2226893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>
                    <a:lumMod val="25000"/>
                    <a:lumOff val="75000"/>
                  </a:schemeClr>
                </a:solidFill>
              </a:rPr>
              <a:t>Soluble </a:t>
            </a:r>
            <a:endParaRPr lang="en-US" sz="4400" b="1" dirty="0">
              <a:ln w="2222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solidFill>
                <a:schemeClr val="tx1">
                  <a:lumMod val="25000"/>
                  <a:lumOff val="7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070851" y="5651391"/>
            <a:ext cx="2712601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>
                    <a:lumMod val="25000"/>
                    <a:lumOff val="75000"/>
                  </a:schemeClr>
                </a:solidFill>
              </a:rPr>
              <a:t>Insoluble </a:t>
            </a:r>
            <a:endParaRPr lang="en-US" sz="4400" b="1" dirty="0">
              <a:ln w="2222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solidFill>
                <a:schemeClr val="tx1">
                  <a:lumMod val="25000"/>
                  <a:lumOff val="7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363441" y="2276084"/>
            <a:ext cx="252665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</a:rPr>
              <a:t>Magnetic</a:t>
            </a:r>
            <a:endParaRPr lang="en-US" sz="4400" b="1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685800" y="1271588"/>
            <a:ext cx="7735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T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ask</a:t>
            </a:r>
            <a:r>
              <a:rPr lang="en-GB" altLang="en-US" sz="2400" b="1" i="1" u="sng" dirty="0">
                <a:solidFill>
                  <a:srgbClr val="FF0000"/>
                </a:solidFill>
              </a:rPr>
              <a:t>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Complete the meanings of these words:</a:t>
            </a: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3" y="434975"/>
            <a:ext cx="8220075" cy="993775"/>
          </a:xfrm>
        </p:spPr>
        <p:txBody>
          <a:bodyPr/>
          <a:lstStyle/>
          <a:p>
            <a:r>
              <a:rPr lang="en-GB" altLang="en-US" dirty="0" smtClean="0"/>
              <a:t>Properties of materials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375" y="2102585"/>
            <a:ext cx="8118663" cy="42224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560294" y="1047469"/>
            <a:ext cx="7735888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Of these words, which are important for chocolate bars? WHY?</a:t>
            </a: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T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ask</a:t>
            </a:r>
            <a:r>
              <a:rPr lang="en-GB" altLang="en-US" sz="2400" b="1" i="1" u="sng" dirty="0">
                <a:solidFill>
                  <a:srgbClr val="FF0000"/>
                </a:solidFill>
              </a:rPr>
              <a:t>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Write a short paragraph to explain why chocolate bar wrappers are made from foil. Try to use some of the vocabulary from the previous slides and explain why these properties are important.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Optional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extension: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Write a sentence (using the proper vocabulary) to say why you would NOT use: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Paper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Metal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Wood</a:t>
            </a:r>
            <a:endParaRPr lang="en-GB" altLang="en-US" sz="2000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3" y="434976"/>
            <a:ext cx="8220075" cy="702142"/>
          </a:xfrm>
        </p:spPr>
        <p:txBody>
          <a:bodyPr/>
          <a:lstStyle/>
          <a:p>
            <a:r>
              <a:rPr lang="en-GB" altLang="en-US" dirty="0" smtClean="0"/>
              <a:t>Properties of materials</a:t>
            </a:r>
          </a:p>
        </p:txBody>
      </p:sp>
    </p:spTree>
    <p:extLst>
      <p:ext uri="{BB962C8B-B14F-4D97-AF65-F5344CB8AC3E}">
        <p14:creationId xmlns:p14="http://schemas.microsoft.com/office/powerpoint/2010/main" val="394360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387</TotalTime>
  <Words>255</Words>
  <Application>Microsoft Office PowerPoint</Application>
  <PresentationFormat>On-screen Show (4:3)</PresentationFormat>
  <Paragraphs>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Twinkl SemiBold</vt:lpstr>
      <vt:lpstr>XCCW Joined 8a</vt:lpstr>
      <vt:lpstr>Twinkl</vt:lpstr>
      <vt:lpstr>Sassoon Infant Rg</vt:lpstr>
      <vt:lpstr>Calibri</vt:lpstr>
      <vt:lpstr>Arial</vt:lpstr>
      <vt:lpstr>Office Theme</vt:lpstr>
      <vt:lpstr>Chocolate bar wrappers</vt:lpstr>
      <vt:lpstr>Materials</vt:lpstr>
      <vt:lpstr>A chocolate wrapper</vt:lpstr>
      <vt:lpstr>PowerPoint Presentation</vt:lpstr>
      <vt:lpstr>Properties of materials</vt:lpstr>
      <vt:lpstr>Properties of materials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Kiki Amin</cp:lastModifiedBy>
  <cp:revision>51</cp:revision>
  <dcterms:created xsi:type="dcterms:W3CDTF">2017-04-26T10:21:18Z</dcterms:created>
  <dcterms:modified xsi:type="dcterms:W3CDTF">2020-07-12T16:31:40Z</dcterms:modified>
</cp:coreProperties>
</file>