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79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395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20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372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656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957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6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67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574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71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334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BC3FE-4FD6-460A-9713-6FB3A05235E2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50182-81EE-4C74-918A-6549508FD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873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999644"/>
              </p:ext>
            </p:extLst>
          </p:nvPr>
        </p:nvGraphicFramePr>
        <p:xfrm>
          <a:off x="339678" y="801551"/>
          <a:ext cx="10496644" cy="514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6881">
                  <a:extLst>
                    <a:ext uri="{9D8B030D-6E8A-4147-A177-3AD203B41FA5}">
                      <a16:colId xmlns:a16="http://schemas.microsoft.com/office/drawing/2014/main" val="3215201371"/>
                    </a:ext>
                  </a:extLst>
                </a:gridCol>
                <a:gridCol w="3517367">
                  <a:extLst>
                    <a:ext uri="{9D8B030D-6E8A-4147-A177-3AD203B41FA5}">
                      <a16:colId xmlns:a16="http://schemas.microsoft.com/office/drawing/2014/main" val="959276399"/>
                    </a:ext>
                  </a:extLst>
                </a:gridCol>
                <a:gridCol w="1167876">
                  <a:extLst>
                    <a:ext uri="{9D8B030D-6E8A-4147-A177-3AD203B41FA5}">
                      <a16:colId xmlns:a16="http://schemas.microsoft.com/office/drawing/2014/main" val="4156302294"/>
                    </a:ext>
                  </a:extLst>
                </a:gridCol>
                <a:gridCol w="1332753">
                  <a:extLst>
                    <a:ext uri="{9D8B030D-6E8A-4147-A177-3AD203B41FA5}">
                      <a16:colId xmlns:a16="http://schemas.microsoft.com/office/drawing/2014/main" val="2790289159"/>
                    </a:ext>
                  </a:extLst>
                </a:gridCol>
                <a:gridCol w="1277792">
                  <a:extLst>
                    <a:ext uri="{9D8B030D-6E8A-4147-A177-3AD203B41FA5}">
                      <a16:colId xmlns:a16="http://schemas.microsoft.com/office/drawing/2014/main" val="366145756"/>
                    </a:ext>
                  </a:extLst>
                </a:gridCol>
                <a:gridCol w="2003975">
                  <a:extLst>
                    <a:ext uri="{9D8B030D-6E8A-4147-A177-3AD203B41FA5}">
                      <a16:colId xmlns:a16="http://schemas.microsoft.com/office/drawing/2014/main" val="3862716797"/>
                    </a:ext>
                  </a:extLst>
                </a:gridCol>
              </a:tblGrid>
              <a:tr h="617815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 smtClean="0">
                          <a:latin typeface="XCCW Joined 8a" panose="03050602040000000000" pitchFamily="66" charset="0"/>
                        </a:rPr>
                        <a:t>Shape</a:t>
                      </a:r>
                      <a:endParaRPr lang="en-GB" sz="1200" u="sng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 smtClean="0">
                          <a:latin typeface="XCCW Joined 8a" panose="03050602040000000000" pitchFamily="66" charset="0"/>
                        </a:rPr>
                        <a:t>Name</a:t>
                      </a:r>
                      <a:endParaRPr lang="en-GB" sz="1200" u="sng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 smtClean="0">
                          <a:latin typeface="XCCW Joined 8a" panose="03050602040000000000" pitchFamily="66" charset="0"/>
                        </a:rPr>
                        <a:t>Number of Edges</a:t>
                      </a:r>
                      <a:endParaRPr lang="en-GB" sz="1200" u="sng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 smtClean="0">
                          <a:latin typeface="XCCW Joined 8a" panose="03050602040000000000" pitchFamily="66" charset="0"/>
                        </a:rPr>
                        <a:t>Number of Faces</a:t>
                      </a:r>
                      <a:endParaRPr lang="en-GB" sz="1200" u="sng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 smtClean="0">
                          <a:latin typeface="XCCW Joined 8a" panose="03050602040000000000" pitchFamily="66" charset="0"/>
                        </a:rPr>
                        <a:t>Number of Vertices</a:t>
                      </a:r>
                      <a:endParaRPr lang="en-GB" sz="1200" u="sng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 smtClean="0">
                          <a:latin typeface="XCCW Joined 8a" panose="03050602040000000000" pitchFamily="66" charset="0"/>
                        </a:rPr>
                        <a:t>The 2D</a:t>
                      </a:r>
                      <a:r>
                        <a:rPr lang="en-GB" sz="1200" u="sng" baseline="0" dirty="0" smtClean="0">
                          <a:latin typeface="XCCW Joined 8a" panose="03050602040000000000" pitchFamily="66" charset="0"/>
                        </a:rPr>
                        <a:t> shapes I can see in the shape are</a:t>
                      </a:r>
                      <a:endParaRPr lang="en-GB" sz="1200" u="sng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614957"/>
                  </a:ext>
                </a:extLst>
              </a:tr>
              <a:tr h="9014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2190335"/>
                  </a:ext>
                </a:extLst>
              </a:tr>
              <a:tr h="9014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5520654"/>
                  </a:ext>
                </a:extLst>
              </a:tr>
              <a:tr h="90146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809025"/>
                  </a:ext>
                </a:extLst>
              </a:tr>
              <a:tr h="90146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389979"/>
                  </a:ext>
                </a:extLst>
              </a:tr>
              <a:tr h="9014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731536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11661"/>
          <a:stretch/>
        </p:blipFill>
        <p:spPr>
          <a:xfrm>
            <a:off x="537311" y="1473319"/>
            <a:ext cx="699830" cy="7922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71" y="2407380"/>
            <a:ext cx="922999" cy="5572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277" y="3253756"/>
            <a:ext cx="665897" cy="8127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58" y="4244454"/>
            <a:ext cx="947722" cy="7521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483" y="5049464"/>
            <a:ext cx="1012179" cy="87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26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2FEDD58093E64BB6D976222BEED941" ma:contentTypeVersion="13" ma:contentTypeDescription="Create a new document." ma:contentTypeScope="" ma:versionID="547ba3c4c0450781a5ba0e8805ec432f">
  <xsd:schema xmlns:xsd="http://www.w3.org/2001/XMLSchema" xmlns:xs="http://www.w3.org/2001/XMLSchema" xmlns:p="http://schemas.microsoft.com/office/2006/metadata/properties" xmlns:ns3="4c3d26b9-610e-4927-9a7d-ca11e634f99d" xmlns:ns4="eea92bb7-f070-4ab1-971d-71cd564f8f7e" targetNamespace="http://schemas.microsoft.com/office/2006/metadata/properties" ma:root="true" ma:fieldsID="ce413d0f5902d2e72db5cc7bb7844360" ns3:_="" ns4:_="">
    <xsd:import namespace="4c3d26b9-610e-4927-9a7d-ca11e634f99d"/>
    <xsd:import namespace="eea92bb7-f070-4ab1-971d-71cd564f8f7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3d26b9-610e-4927-9a7d-ca11e634f99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a92bb7-f070-4ab1-971d-71cd564f8f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1C4CB4-F5E2-4FA6-B132-D31E8575E53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eea92bb7-f070-4ab1-971d-71cd564f8f7e"/>
    <ds:schemaRef ds:uri="http://purl.org/dc/elements/1.1/"/>
    <ds:schemaRef ds:uri="http://schemas.microsoft.com/office/2006/metadata/properties"/>
    <ds:schemaRef ds:uri="4c3d26b9-610e-4927-9a7d-ca11e634f99d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5D55584-2914-442F-9DFA-163FE9AD0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4C4329-AFA7-4AA4-A6E5-3289EE8FF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3d26b9-610e-4927-9a7d-ca11e634f99d"/>
    <ds:schemaRef ds:uri="eea92bb7-f070-4ab1-971d-71cd564f8f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8a</vt:lpstr>
      <vt:lpstr>Office Theme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3</cp:revision>
  <cp:lastPrinted>2019-10-30T12:59:44Z</cp:lastPrinted>
  <dcterms:created xsi:type="dcterms:W3CDTF">2019-10-30T12:58:37Z</dcterms:created>
  <dcterms:modified xsi:type="dcterms:W3CDTF">2020-05-13T15:54:40Z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0x010100BA2FEDD58093E64BB6D976222BEED941</vt:lpwstr>
  </property>
</Properties>
</file>