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48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E873596-14D1-4597-8BED-D4E038D51C6A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C12E55A-3247-4B92-BE8F-4671A0DC497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8203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3596-14D1-4597-8BED-D4E038D51C6A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2E55A-3247-4B92-BE8F-4671A0DC4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897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3596-14D1-4597-8BED-D4E038D51C6A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2E55A-3247-4B92-BE8F-4671A0DC497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6356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3596-14D1-4597-8BED-D4E038D51C6A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2E55A-3247-4B92-BE8F-4671A0DC4975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32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3596-14D1-4597-8BED-D4E038D51C6A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2E55A-3247-4B92-BE8F-4671A0DC4975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1342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3596-14D1-4597-8BED-D4E038D51C6A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2E55A-3247-4B92-BE8F-4671A0DC497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446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3596-14D1-4597-8BED-D4E038D51C6A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2E55A-3247-4B92-BE8F-4671A0DC4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638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3596-14D1-4597-8BED-D4E038D51C6A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2E55A-3247-4B92-BE8F-4671A0DC497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4488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3596-14D1-4597-8BED-D4E038D51C6A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2E55A-3247-4B92-BE8F-4671A0DC4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25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3596-14D1-4597-8BED-D4E038D51C6A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2E55A-3247-4B92-BE8F-4671A0DC4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169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3596-14D1-4597-8BED-D4E038D51C6A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2E55A-3247-4B92-BE8F-4671A0DC497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6495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3596-14D1-4597-8BED-D4E038D51C6A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2E55A-3247-4B92-BE8F-4671A0DC4975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34318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3596-14D1-4597-8BED-D4E038D51C6A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2E55A-3247-4B92-BE8F-4671A0DC4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736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3596-14D1-4597-8BED-D4E038D51C6A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2E55A-3247-4B92-BE8F-4671A0DC497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21252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3596-14D1-4597-8BED-D4E038D51C6A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2E55A-3247-4B92-BE8F-4671A0DC497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96616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3596-14D1-4597-8BED-D4E038D51C6A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2E55A-3247-4B92-BE8F-4671A0DC497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05412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3596-14D1-4597-8BED-D4E038D51C6A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2E55A-3247-4B92-BE8F-4671A0DC497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0868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E873596-14D1-4597-8BED-D4E038D51C6A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C12E55A-3247-4B92-BE8F-4671A0DC4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01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8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8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8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9512"/>
            <a:ext cx="12229514" cy="68775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The piano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By </a:t>
            </a:r>
            <a:r>
              <a:rPr lang="en-GB" dirty="0" err="1" smtClean="0">
                <a:solidFill>
                  <a:schemeClr val="bg1"/>
                </a:solidFill>
              </a:rPr>
              <a:t>byron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40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699">
        <p14:shred pattern="rectangle"/>
      </p:transition>
    </mc:Choice>
    <mc:Fallback>
      <p:transition spd="slow" advTm="156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1295402" y="339635"/>
            <a:ext cx="3825238" cy="642498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2614" y="0"/>
            <a:ext cx="12204614" cy="674043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31226" y="1017374"/>
            <a:ext cx="38123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 smtClean="0">
                <a:solidFill>
                  <a:schemeClr val="bg1"/>
                </a:solidFill>
              </a:rPr>
              <a:t>mellow</a:t>
            </a:r>
            <a:r>
              <a:rPr lang="en-GB" sz="3600" dirty="0" err="1" smtClean="0"/>
              <a:t>iss</a:t>
            </a:r>
            <a:endParaRPr lang="en-GB" sz="36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174523" y="759655"/>
            <a:ext cx="18991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</a:rPr>
              <a:t>happy</a:t>
            </a:r>
          </a:p>
          <a:p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9829" y="2461846"/>
            <a:ext cx="21242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bg1"/>
                </a:solidFill>
              </a:rPr>
              <a:t>LOVELY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flipH="1">
            <a:off x="8729003" y="2646512"/>
            <a:ext cx="1828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FEEL GOOD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084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8321">
        <p14:shred pattern="rectangle"/>
      </p:transition>
    </mc:Choice>
    <mc:Fallback>
      <p:transition spd="slow" advTm="283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0678" y="0"/>
            <a:ext cx="12332677" cy="68580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63372" y="745588"/>
            <a:ext cx="3798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bravely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074855" y="1392702"/>
            <a:ext cx="2082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NOT NICE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8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195">
        <p14:shred pattern="rectangle"/>
      </p:transition>
    </mc:Choice>
    <mc:Fallback>
      <p:transition spd="slow" advTm="501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2551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59988" y="1477108"/>
            <a:ext cx="104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horrible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575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7534">
        <p14:shred pattern="rectangle"/>
      </p:transition>
    </mc:Choice>
    <mc:Fallback>
      <p:transition spd="slow" advTm="275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8534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16258" y="1266092"/>
            <a:ext cx="5190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blissful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44726" y="4848051"/>
            <a:ext cx="384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NICE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57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5107">
        <p14:shred pattern="rectangle" dir="out"/>
      </p:transition>
    </mc:Choice>
    <mc:Fallback>
      <p:transition spd="slow" advTm="351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" y="0"/>
            <a:ext cx="1219200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25415" y="731520"/>
            <a:ext cx="2194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exited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38886" y="1953623"/>
            <a:ext cx="3362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LOVELY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38092" y="731520"/>
            <a:ext cx="31089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</a:rPr>
              <a:t>GREAT</a:t>
            </a:r>
            <a:endParaRPr lang="en-GB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961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959">
        <p14:shred pattern="rectangle"/>
      </p:transition>
    </mc:Choice>
    <mc:Fallback>
      <p:transition spd="slow" advTm="39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12247645" cy="68580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16183" y="1293223"/>
            <a:ext cx="1672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</a:rPr>
              <a:t>lively</a:t>
            </a:r>
            <a:endParaRPr lang="en-GB" sz="3200" dirty="0">
              <a:solidFill>
                <a:schemeClr val="bg1"/>
              </a:solidFill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639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223">
        <p14:shred pattern="rectangle"/>
      </p:transition>
    </mc:Choice>
    <mc:Fallback>
      <p:transition spd="slow" advTm="212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t="820" r="10317" b="9334"/>
          <a:stretch/>
        </p:blipFill>
        <p:spPr>
          <a:xfrm>
            <a:off x="0" y="0"/>
            <a:ext cx="12192000" cy="691722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3997" y="6057325"/>
            <a:ext cx="28667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</a:rPr>
              <a:t>warm</a:t>
            </a:r>
            <a:endParaRPr lang="en-GB" sz="3200" dirty="0">
              <a:solidFill>
                <a:schemeClr val="bg1"/>
              </a:solidFill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383150" y="450166"/>
            <a:ext cx="3038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>
                <a:solidFill>
                  <a:schemeClr val="bg1"/>
                </a:solidFill>
              </a:rPr>
              <a:t>nice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484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415">
        <p14:shred pattern="rectangle" dir="out"/>
      </p:transition>
    </mc:Choice>
    <mc:Fallback>
      <p:transition spd="slow" advTm="44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3350240" cy="1282555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53353" y="2954216"/>
            <a:ext cx="44172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</a:rPr>
              <a:t>The end</a:t>
            </a:r>
            <a:endParaRPr lang="en-GB" sz="4400" dirty="0">
              <a:solidFill>
                <a:schemeClr val="bg1"/>
              </a:solidFill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83870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706">
        <p:dissolve/>
      </p:transition>
    </mc:Choice>
    <mc:Fallback>
      <p:transition spd="slow" advTm="3706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88</TotalTime>
  <Words>23</Words>
  <Application>Microsoft Office PowerPoint</Application>
  <PresentationFormat>Widescreen</PresentationFormat>
  <Paragraphs>18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Garamond</vt:lpstr>
      <vt:lpstr>Organic</vt:lpstr>
      <vt:lpstr>The piano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piano</dc:title>
  <dc:creator>R17A</dc:creator>
  <cp:lastModifiedBy>R17A</cp:lastModifiedBy>
  <cp:revision>7</cp:revision>
  <dcterms:created xsi:type="dcterms:W3CDTF">2019-05-10T08:43:49Z</dcterms:created>
  <dcterms:modified xsi:type="dcterms:W3CDTF">2019-05-13T11:00:17Z</dcterms:modified>
</cp:coreProperties>
</file>