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61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5" d="100"/>
          <a:sy n="85" d="100"/>
        </p:scale>
        <p:origin x="18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A90F1A-CA2D-4453-9C26-2C989F0D0BE2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B4C9B5-0E93-4FA6-9332-1A8190C598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11913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3D1AD-E732-44F0-8BA3-84BDB9497004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1A50E-2145-400B-8D59-2E3A782C52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5420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3D1AD-E732-44F0-8BA3-84BDB9497004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1A50E-2145-400B-8D59-2E3A782C52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69266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3D1AD-E732-44F0-8BA3-84BDB9497004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1A50E-2145-400B-8D59-2E3A782C52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32947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3D1AD-E732-44F0-8BA3-84BDB9497004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1A50E-2145-400B-8D59-2E3A782C52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6173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3D1AD-E732-44F0-8BA3-84BDB9497004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1A50E-2145-400B-8D59-2E3A782C52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91927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3D1AD-E732-44F0-8BA3-84BDB9497004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1A50E-2145-400B-8D59-2E3A782C52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69465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3D1AD-E732-44F0-8BA3-84BDB9497004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1A50E-2145-400B-8D59-2E3A782C52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12214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3D1AD-E732-44F0-8BA3-84BDB9497004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1A50E-2145-400B-8D59-2E3A782C52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56579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3D1AD-E732-44F0-8BA3-84BDB9497004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1A50E-2145-400B-8D59-2E3A782C52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665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3D1AD-E732-44F0-8BA3-84BDB9497004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1A50E-2145-400B-8D59-2E3A782C52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8336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3D1AD-E732-44F0-8BA3-84BDB9497004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1A50E-2145-400B-8D59-2E3A782C52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9573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B3D1AD-E732-44F0-8BA3-84BDB9497004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71A50E-2145-400B-8D59-2E3A782C52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664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3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461241" y="951723"/>
            <a:ext cx="17541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chemeClr val="bg1"/>
                </a:solidFill>
              </a:rPr>
              <a:t>The Piano</a:t>
            </a:r>
            <a:endParaRPr lang="en-GB" sz="3600" dirty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8336" y="938499"/>
            <a:ext cx="7259216" cy="457199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752114" y="2724539"/>
            <a:ext cx="24632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By Oakley Williams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8796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66425" y="1641090"/>
            <a:ext cx="8616812" cy="427309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134709" y="787792"/>
            <a:ext cx="18991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Ghostly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07963" y="2602523"/>
            <a:ext cx="167405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Like a volcano in my mind</a:t>
            </a:r>
            <a:r>
              <a:rPr lang="en-GB" sz="2400" dirty="0" smtClean="0"/>
              <a:t> in my mind</a:t>
            </a:r>
            <a:endParaRPr lang="en-GB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5261317" y="5922498"/>
            <a:ext cx="177253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Sadness surrounding my body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353822" y="3221502"/>
            <a:ext cx="11254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Countless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29603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2" dur="4587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5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3" grpId="0"/>
      <p:bldP spid="4" grpId="0"/>
      <p:bldP spid="5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43199" y="323558"/>
            <a:ext cx="6499275" cy="35450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02745" y="3348111"/>
            <a:ext cx="6622986" cy="305047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79828" y="4881489"/>
            <a:ext cx="18569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Darkness fell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425731" y="4881489"/>
            <a:ext cx="14204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Guilt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00332" y="1266092"/>
            <a:ext cx="1167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Putrid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748911" y="1635424"/>
            <a:ext cx="1097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Rapid-Fire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8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50456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3518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07175" y="1322240"/>
            <a:ext cx="5974598" cy="270112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22009" y="3784208"/>
            <a:ext cx="5744929" cy="256208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252025" y="1533378"/>
            <a:ext cx="16599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Approached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39483" y="4740812"/>
            <a:ext cx="13786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Joy filled my body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002129" y="4740812"/>
            <a:ext cx="1308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Treasured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100603" y="1716258"/>
            <a:ext cx="12098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Warm smile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891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3109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8" grpId="0"/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1374" y="1058474"/>
            <a:ext cx="6285521" cy="274343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56603" y="2067951"/>
            <a:ext cx="1167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Pride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044331" y="1758462"/>
            <a:ext cx="16177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contentment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39483" y="4375052"/>
            <a:ext cx="13786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peace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81374" y="3375713"/>
            <a:ext cx="6328196" cy="273734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156874" y="4107766"/>
            <a:ext cx="970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Simple things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8946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8" dur="4008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  <p:bldP spid="5" grpId="0"/>
      <p:bldP spid="6" grpId="0"/>
      <p:bldP spid="8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38</Words>
  <Application>Microsoft Office PowerPoint</Application>
  <PresentationFormat>Widescreen</PresentationFormat>
  <Paragraphs>18</Paragraphs>
  <Slides>5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TThe  Piano</dc:title>
  <dc:creator>R16A</dc:creator>
  <cp:lastModifiedBy>R16A</cp:lastModifiedBy>
  <cp:revision>11</cp:revision>
  <dcterms:created xsi:type="dcterms:W3CDTF">2019-05-10T09:21:19Z</dcterms:created>
  <dcterms:modified xsi:type="dcterms:W3CDTF">2019-05-14T14:17:34Z</dcterms:modified>
</cp:coreProperties>
</file>