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5" r:id="rId7"/>
    <p:sldId id="380" r:id="rId8"/>
    <p:sldId id="370" r:id="rId9"/>
    <p:sldId id="371" r:id="rId10"/>
    <p:sldId id="368" r:id="rId11"/>
    <p:sldId id="384" r:id="rId12"/>
    <p:sldId id="381" r:id="rId13"/>
    <p:sldId id="385" r:id="rId14"/>
    <p:sldId id="366" r:id="rId15"/>
    <p:sldId id="383" r:id="rId16"/>
    <p:sldId id="355" r:id="rId17"/>
    <p:sldId id="386" r:id="rId18"/>
    <p:sldId id="369" r:id="rId19"/>
    <p:sldId id="377" r:id="rId20"/>
    <p:sldId id="314" r:id="rId21"/>
    <p:sldId id="387" r:id="rId22"/>
    <p:sldId id="388"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ACCDB4-B104-44D9-883B-A85F27D1307B}" v="1" dt="2018-11-23T14:24:44.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13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11/06/2020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find-and-make-number-bonds-year-1-addition-and-subtraction-resource-pack" TargetMode="External"/><Relationship Id="rId5" Type="http://schemas.openxmlformats.org/officeDocument/2006/relationships/hyperlink" Target="https://classroomsecrets.co.uk/category/maths/year-1/spring-block-1-addition-and-subtraction/" TargetMode="External"/><Relationship Id="rId4" Type="http://schemas.openxmlformats.org/officeDocument/2006/relationships/hyperlink" Target="https://classroomsecrets.co.uk/content-domain-filter/?fwp_contentdomain=1c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 – Find and Make Number Bonds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defRPr/>
            </a:pPr>
            <a:r>
              <a:rPr lang="en-GB" sz="1200" b="1" dirty="0">
                <a:solidFill>
                  <a:prstClr val="black"/>
                </a:solidFill>
                <a:latin typeface="Century Gothic" panose="020B0502020202020204" pitchFamily="34" charset="0"/>
              </a:rPr>
              <a:t>Mathematics Year 1: </a:t>
            </a:r>
            <a:r>
              <a:rPr lang="en-GB" sz="1200" b="1" dirty="0">
                <a:solidFill>
                  <a:schemeClr val="tx1"/>
                </a:solidFill>
                <a:latin typeface="Century Gothic" panose="020B0502020202020204" pitchFamily="34" charset="0"/>
              </a:rPr>
              <a:t>(1C1)</a:t>
            </a:r>
            <a:r>
              <a:rPr lang="en-GB" sz="1200" b="1" dirty="0">
                <a:latin typeface="Century Gothic" panose="020B0502020202020204" pitchFamily="34" charset="0"/>
              </a:rPr>
              <a:t> </a:t>
            </a:r>
            <a:r>
              <a:rPr lang="en-GB" sz="1200" b="1" dirty="0">
                <a:latin typeface="Century Gothic" panose="020B0502020202020204" pitchFamily="34" charset="0"/>
                <a:hlinkClick r:id="rId4"/>
              </a:rPr>
              <a:t>Represent and use number bonds and related subtraction facts within 20</a:t>
            </a:r>
            <a:endParaRPr lang="en-GB" sz="1200" b="1" dirty="0">
              <a:solidFill>
                <a:schemeClr val="tx1"/>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a:solidFill>
                  <a:prstClr val="black"/>
                </a:solidFill>
                <a:latin typeface="Century Gothic" panose="020B0502020202020204" pitchFamily="34" charset="0"/>
              </a:rPr>
              <a:t>More </a:t>
            </a:r>
            <a:r>
              <a:rPr lang="en-GB" sz="1600" b="1">
                <a:solidFill>
                  <a:prstClr val="black"/>
                </a:solidFill>
                <a:latin typeface="Century Gothic" panose="020B0502020202020204" pitchFamily="34" charset="0"/>
                <a:hlinkClick r:id="rId5"/>
              </a:rPr>
              <a:t>Year 1 Addition and Subtraction</a:t>
            </a:r>
            <a:r>
              <a:rPr lang="en-GB" sz="1600" b="1">
                <a:solidFill>
                  <a:prstClr val="black"/>
                </a:solidFill>
                <a:latin typeface="Century Gothic" panose="020B0502020202020204" pitchFamily="34" charset="0"/>
              </a:rPr>
              <a:t> resources.</a:t>
            </a:r>
            <a:endParaRPr lang="en-GB" sz="16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a:t>
            </a:r>
            <a:endParaRPr lang="en-GB" sz="1600" b="1" dirty="0">
              <a:solidFill>
                <a:srgbClr val="E7E6E6">
                  <a:lumMod val="25000"/>
                </a:srgbClr>
              </a:solidFill>
              <a:latin typeface="Century Gothic" panose="020B0502020202020204" pitchFamily="34" charset="0"/>
            </a:endParaRPr>
          </a:p>
          <a:p>
            <a:pPr lvl="0" algn="ctr"/>
            <a:r>
              <a:rPr lang="en-GB" sz="1600" b="1" u="sng" dirty="0">
                <a:solidFill>
                  <a:srgbClr val="E7E6E6">
                    <a:lumMod val="50000"/>
                  </a:srgbClr>
                </a:solidFill>
                <a:latin typeface="Century Gothic" panose="020B0502020202020204" pitchFamily="34" charset="0"/>
              </a:rPr>
              <a:t> </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fontAlgn="base">
              <a:defRPr/>
            </a:pPr>
            <a:endParaRPr lang="en-GB" sz="4000" b="1" dirty="0">
              <a:solidFill>
                <a:prstClr val="black"/>
              </a:solidFill>
              <a:latin typeface="Century Gothic" panose="020B0502020202020204" pitchFamily="34" charset="0"/>
            </a:endParaRPr>
          </a:p>
          <a:p>
            <a:pPr lvl="0" algn="ctr" fontAlgn="base">
              <a:defRPr/>
            </a:pPr>
            <a:r>
              <a:rPr lang="en-GB" sz="4000" b="1" dirty="0" smtClean="0">
                <a:solidFill>
                  <a:schemeClr val="bg2">
                    <a:lumMod val="25000"/>
                  </a:schemeClr>
                </a:solidFill>
                <a:latin typeface="Century Gothic" panose="020B0502020202020204" pitchFamily="34" charset="0"/>
              </a:rPr>
              <a:t>IALT find and make number bonds to 10 and 20</a:t>
            </a:r>
            <a:endParaRPr lang="en-GB" sz="40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number bonds to 10</a:t>
            </a:r>
          </a:p>
          <a:p>
            <a:pPr lvl="0" algn="ctr"/>
            <a:endParaRPr lang="en-GB" sz="2400" b="1" u="sng" dirty="0">
              <a:solidFill>
                <a:schemeClr val="tx1"/>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1C608544-28DE-46B0-8BD3-30F364338B50}"/>
              </a:ext>
            </a:extLst>
          </p:cNvPr>
          <p:cNvGraphicFramePr>
            <a:graphicFrameLocks noGrp="1"/>
          </p:cNvGraphicFramePr>
          <p:nvPr>
            <p:extLst>
              <p:ext uri="{D42A27DB-BD31-4B8C-83A1-F6EECF244321}">
                <p14:modId xmlns:p14="http://schemas.microsoft.com/office/powerpoint/2010/main" val="2851230748"/>
              </p:ext>
            </p:extLst>
          </p:nvPr>
        </p:nvGraphicFramePr>
        <p:xfrm>
          <a:off x="1021499" y="1846017"/>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409098183"/>
                    </a:ext>
                  </a:extLst>
                </a:gridCol>
                <a:gridCol w="576000">
                  <a:extLst>
                    <a:ext uri="{9D8B030D-6E8A-4147-A177-3AD203B41FA5}">
                      <a16:colId xmlns:a16="http://schemas.microsoft.com/office/drawing/2014/main" val="2329172253"/>
                    </a:ext>
                  </a:extLst>
                </a:gridCol>
                <a:gridCol w="595041">
                  <a:extLst>
                    <a:ext uri="{9D8B030D-6E8A-4147-A177-3AD203B41FA5}">
                      <a16:colId xmlns:a16="http://schemas.microsoft.com/office/drawing/2014/main" val="1867694485"/>
                    </a:ext>
                  </a:extLst>
                </a:gridCol>
              </a:tblGrid>
              <a:tr h="595041">
                <a:tc>
                  <a:txBody>
                    <a:bodyPr/>
                    <a:lstStyle/>
                    <a:p>
                      <a:pPr algn="ctr"/>
                      <a:r>
                        <a:rPr lang="en-GB" sz="2400" b="1" dirty="0">
                          <a:solidFill>
                            <a:schemeClr val="tx1"/>
                          </a:solidFill>
                          <a:latin typeface="Century Gothic" panose="020B0502020202020204" pitchFamily="34" charset="0"/>
                        </a:rPr>
                        <a:t>6</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3</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3007213"/>
                  </a:ext>
                </a:extLst>
              </a:tr>
            </a:tbl>
          </a:graphicData>
        </a:graphic>
      </p:graphicFrame>
      <p:graphicFrame>
        <p:nvGraphicFramePr>
          <p:cNvPr id="2" name="Table 1">
            <a:extLst>
              <a:ext uri="{FF2B5EF4-FFF2-40B4-BE49-F238E27FC236}">
                <a16:creationId xmlns:a16="http://schemas.microsoft.com/office/drawing/2014/main" id="{B3BEB508-BDCE-4443-AB88-981D41A894A0}"/>
              </a:ext>
            </a:extLst>
          </p:cNvPr>
          <p:cNvGraphicFramePr>
            <a:graphicFrameLocks noGrp="1"/>
          </p:cNvGraphicFramePr>
          <p:nvPr>
            <p:extLst>
              <p:ext uri="{D42A27DB-BD31-4B8C-83A1-F6EECF244321}">
                <p14:modId xmlns:p14="http://schemas.microsoft.com/office/powerpoint/2010/main" val="610248432"/>
              </p:ext>
            </p:extLst>
          </p:nvPr>
        </p:nvGraphicFramePr>
        <p:xfrm>
          <a:off x="6102349" y="3245778"/>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tx1"/>
                          </a:solidFill>
                          <a:latin typeface="Century Gothic" panose="020B0502020202020204" pitchFamily="34" charset="0"/>
                        </a:rPr>
                        <a:t>7</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3</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3" name="Table 2">
            <a:extLst>
              <a:ext uri="{FF2B5EF4-FFF2-40B4-BE49-F238E27FC236}">
                <a16:creationId xmlns:a16="http://schemas.microsoft.com/office/drawing/2014/main" id="{6F7E591D-6F35-438E-B276-D180BA674A79}"/>
              </a:ext>
            </a:extLst>
          </p:cNvPr>
          <p:cNvGraphicFramePr>
            <a:graphicFrameLocks noGrp="1"/>
          </p:cNvGraphicFramePr>
          <p:nvPr>
            <p:extLst>
              <p:ext uri="{D42A27DB-BD31-4B8C-83A1-F6EECF244321}">
                <p14:modId xmlns:p14="http://schemas.microsoft.com/office/powerpoint/2010/main" val="3745239022"/>
              </p:ext>
            </p:extLst>
          </p:nvPr>
        </p:nvGraphicFramePr>
        <p:xfrm>
          <a:off x="2168130" y="3245779"/>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tx1"/>
                          </a:solidFill>
                          <a:latin typeface="Century Gothic" panose="020B0502020202020204" pitchFamily="34" charset="0"/>
                        </a:rPr>
                        <a:t>5</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6</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4" name="Table 3">
            <a:extLst>
              <a:ext uri="{FF2B5EF4-FFF2-40B4-BE49-F238E27FC236}">
                <a16:creationId xmlns:a16="http://schemas.microsoft.com/office/drawing/2014/main" id="{E44E5F77-5EDD-449B-AD08-2472F8CE6670}"/>
              </a:ext>
            </a:extLst>
          </p:cNvPr>
          <p:cNvGraphicFramePr>
            <a:graphicFrameLocks noGrp="1"/>
          </p:cNvGraphicFramePr>
          <p:nvPr>
            <p:extLst>
              <p:ext uri="{D42A27DB-BD31-4B8C-83A1-F6EECF244321}">
                <p14:modId xmlns:p14="http://schemas.microsoft.com/office/powerpoint/2010/main" val="1678122156"/>
              </p:ext>
            </p:extLst>
          </p:nvPr>
        </p:nvGraphicFramePr>
        <p:xfrm>
          <a:off x="4071577" y="1846017"/>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tx1"/>
                          </a:solidFill>
                          <a:latin typeface="Century Gothic" panose="020B0502020202020204" pitchFamily="34" charset="0"/>
                        </a:rPr>
                        <a:t>2</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7</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5" name="Table 4">
            <a:extLst>
              <a:ext uri="{FF2B5EF4-FFF2-40B4-BE49-F238E27FC236}">
                <a16:creationId xmlns:a16="http://schemas.microsoft.com/office/drawing/2014/main" id="{DD56F7EC-5A58-4C9E-BC24-0698748333B4}"/>
              </a:ext>
            </a:extLst>
          </p:cNvPr>
          <p:cNvGraphicFramePr>
            <a:graphicFrameLocks noGrp="1"/>
          </p:cNvGraphicFramePr>
          <p:nvPr>
            <p:extLst>
              <p:ext uri="{D42A27DB-BD31-4B8C-83A1-F6EECF244321}">
                <p14:modId xmlns:p14="http://schemas.microsoft.com/office/powerpoint/2010/main" val="2995771413"/>
              </p:ext>
            </p:extLst>
          </p:nvPr>
        </p:nvGraphicFramePr>
        <p:xfrm>
          <a:off x="1021498" y="4730555"/>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tx1"/>
                          </a:solidFill>
                          <a:latin typeface="Century Gothic" panose="020B0502020202020204" pitchFamily="34" charset="0"/>
                        </a:rPr>
                        <a:t>8</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2</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9" name="Table 8">
            <a:extLst>
              <a:ext uri="{FF2B5EF4-FFF2-40B4-BE49-F238E27FC236}">
                <a16:creationId xmlns:a16="http://schemas.microsoft.com/office/drawing/2014/main" id="{011061DC-FE06-435E-BC3A-71CF10377F7F}"/>
              </a:ext>
            </a:extLst>
          </p:cNvPr>
          <p:cNvGraphicFramePr>
            <a:graphicFrameLocks noGrp="1"/>
          </p:cNvGraphicFramePr>
          <p:nvPr>
            <p:extLst>
              <p:ext uri="{D42A27DB-BD31-4B8C-83A1-F6EECF244321}">
                <p14:modId xmlns:p14="http://schemas.microsoft.com/office/powerpoint/2010/main" val="2745227743"/>
              </p:ext>
            </p:extLst>
          </p:nvPr>
        </p:nvGraphicFramePr>
        <p:xfrm>
          <a:off x="4071577" y="4730554"/>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tx1"/>
                          </a:solidFill>
                          <a:latin typeface="Century Gothic" panose="020B0502020202020204" pitchFamily="34" charset="0"/>
                        </a:rPr>
                        <a:t>9</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1</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number bonds to 10</a:t>
            </a:r>
          </a:p>
          <a:p>
            <a:pPr lvl="0" algn="ctr"/>
            <a:endParaRPr lang="en-GB" sz="2400" b="1" u="sng" dirty="0">
              <a:solidFill>
                <a:schemeClr val="tx1"/>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1C608544-28DE-46B0-8BD3-30F364338B50}"/>
              </a:ext>
            </a:extLst>
          </p:cNvPr>
          <p:cNvGraphicFramePr>
            <a:graphicFrameLocks noGrp="1"/>
          </p:cNvGraphicFramePr>
          <p:nvPr>
            <p:extLst>
              <p:ext uri="{D42A27DB-BD31-4B8C-83A1-F6EECF244321}">
                <p14:modId xmlns:p14="http://schemas.microsoft.com/office/powerpoint/2010/main" val="1355912338"/>
              </p:ext>
            </p:extLst>
          </p:nvPr>
        </p:nvGraphicFramePr>
        <p:xfrm>
          <a:off x="1021499" y="1846017"/>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409098183"/>
                    </a:ext>
                  </a:extLst>
                </a:gridCol>
                <a:gridCol w="576000">
                  <a:extLst>
                    <a:ext uri="{9D8B030D-6E8A-4147-A177-3AD203B41FA5}">
                      <a16:colId xmlns:a16="http://schemas.microsoft.com/office/drawing/2014/main" val="2329172253"/>
                    </a:ext>
                  </a:extLst>
                </a:gridCol>
                <a:gridCol w="595041">
                  <a:extLst>
                    <a:ext uri="{9D8B030D-6E8A-4147-A177-3AD203B41FA5}">
                      <a16:colId xmlns:a16="http://schemas.microsoft.com/office/drawing/2014/main" val="1867694485"/>
                    </a:ext>
                  </a:extLst>
                </a:gridCol>
              </a:tblGrid>
              <a:tr h="595041">
                <a:tc>
                  <a:txBody>
                    <a:bodyPr/>
                    <a:lstStyle/>
                    <a:p>
                      <a:pPr algn="ctr"/>
                      <a:r>
                        <a:rPr lang="en-GB" sz="2400" b="1" dirty="0">
                          <a:solidFill>
                            <a:schemeClr val="bg2">
                              <a:lumMod val="50000"/>
                            </a:schemeClr>
                          </a:solidFill>
                          <a:latin typeface="Century Gothic" panose="020B0502020202020204" pitchFamily="34" charset="0"/>
                        </a:rPr>
                        <a:t>6</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3</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3007213"/>
                  </a:ext>
                </a:extLst>
              </a:tr>
            </a:tbl>
          </a:graphicData>
        </a:graphic>
      </p:graphicFrame>
      <p:graphicFrame>
        <p:nvGraphicFramePr>
          <p:cNvPr id="2" name="Table 1">
            <a:extLst>
              <a:ext uri="{FF2B5EF4-FFF2-40B4-BE49-F238E27FC236}">
                <a16:creationId xmlns:a16="http://schemas.microsoft.com/office/drawing/2014/main" id="{B3BEB508-BDCE-4443-AB88-981D41A894A0}"/>
              </a:ext>
            </a:extLst>
          </p:cNvPr>
          <p:cNvGraphicFramePr>
            <a:graphicFrameLocks noGrp="1"/>
          </p:cNvGraphicFramePr>
          <p:nvPr>
            <p:extLst>
              <p:ext uri="{D42A27DB-BD31-4B8C-83A1-F6EECF244321}">
                <p14:modId xmlns:p14="http://schemas.microsoft.com/office/powerpoint/2010/main" val="3314235919"/>
              </p:ext>
            </p:extLst>
          </p:nvPr>
        </p:nvGraphicFramePr>
        <p:xfrm>
          <a:off x="6102349" y="3245778"/>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rgbClr val="FF0000"/>
                          </a:solidFill>
                          <a:latin typeface="Century Gothic" panose="020B0502020202020204" pitchFamily="34" charset="0"/>
                        </a:rPr>
                        <a:t>7</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3</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3" name="Table 2">
            <a:extLst>
              <a:ext uri="{FF2B5EF4-FFF2-40B4-BE49-F238E27FC236}">
                <a16:creationId xmlns:a16="http://schemas.microsoft.com/office/drawing/2014/main" id="{6F7E591D-6F35-438E-B276-D180BA674A79}"/>
              </a:ext>
            </a:extLst>
          </p:cNvPr>
          <p:cNvGraphicFramePr>
            <a:graphicFrameLocks noGrp="1"/>
          </p:cNvGraphicFramePr>
          <p:nvPr>
            <p:extLst>
              <p:ext uri="{D42A27DB-BD31-4B8C-83A1-F6EECF244321}">
                <p14:modId xmlns:p14="http://schemas.microsoft.com/office/powerpoint/2010/main" val="3597707418"/>
              </p:ext>
            </p:extLst>
          </p:nvPr>
        </p:nvGraphicFramePr>
        <p:xfrm>
          <a:off x="2168130" y="3245779"/>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bg2">
                              <a:lumMod val="50000"/>
                            </a:schemeClr>
                          </a:solidFill>
                          <a:latin typeface="Century Gothic" panose="020B0502020202020204" pitchFamily="34" charset="0"/>
                        </a:rPr>
                        <a:t>5</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6</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4" name="Table 3">
            <a:extLst>
              <a:ext uri="{FF2B5EF4-FFF2-40B4-BE49-F238E27FC236}">
                <a16:creationId xmlns:a16="http://schemas.microsoft.com/office/drawing/2014/main" id="{E44E5F77-5EDD-449B-AD08-2472F8CE6670}"/>
              </a:ext>
            </a:extLst>
          </p:cNvPr>
          <p:cNvGraphicFramePr>
            <a:graphicFrameLocks noGrp="1"/>
          </p:cNvGraphicFramePr>
          <p:nvPr>
            <p:extLst>
              <p:ext uri="{D42A27DB-BD31-4B8C-83A1-F6EECF244321}">
                <p14:modId xmlns:p14="http://schemas.microsoft.com/office/powerpoint/2010/main" val="2966466904"/>
              </p:ext>
            </p:extLst>
          </p:nvPr>
        </p:nvGraphicFramePr>
        <p:xfrm>
          <a:off x="4071577" y="1846017"/>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chemeClr val="bg2">
                              <a:lumMod val="50000"/>
                            </a:schemeClr>
                          </a:solidFill>
                          <a:latin typeface="Century Gothic" panose="020B0502020202020204" pitchFamily="34" charset="0"/>
                        </a:rPr>
                        <a:t>2</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chemeClr val="bg2">
                              <a:lumMod val="50000"/>
                            </a:schemeClr>
                          </a:solidFill>
                          <a:latin typeface="Century Gothic" panose="020B0502020202020204" pitchFamily="34" charset="0"/>
                        </a:rPr>
                        <a:t>7</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5" name="Table 4">
            <a:extLst>
              <a:ext uri="{FF2B5EF4-FFF2-40B4-BE49-F238E27FC236}">
                <a16:creationId xmlns:a16="http://schemas.microsoft.com/office/drawing/2014/main" id="{DD56F7EC-5A58-4C9E-BC24-0698748333B4}"/>
              </a:ext>
            </a:extLst>
          </p:cNvPr>
          <p:cNvGraphicFramePr>
            <a:graphicFrameLocks noGrp="1"/>
          </p:cNvGraphicFramePr>
          <p:nvPr>
            <p:extLst>
              <p:ext uri="{D42A27DB-BD31-4B8C-83A1-F6EECF244321}">
                <p14:modId xmlns:p14="http://schemas.microsoft.com/office/powerpoint/2010/main" val="1391761114"/>
              </p:ext>
            </p:extLst>
          </p:nvPr>
        </p:nvGraphicFramePr>
        <p:xfrm>
          <a:off x="1021498" y="4730555"/>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rgbClr val="FF0000"/>
                          </a:solidFill>
                          <a:latin typeface="Century Gothic" panose="020B0502020202020204" pitchFamily="34" charset="0"/>
                        </a:rPr>
                        <a:t>8</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2</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graphicFrame>
        <p:nvGraphicFramePr>
          <p:cNvPr id="9" name="Table 8">
            <a:extLst>
              <a:ext uri="{FF2B5EF4-FFF2-40B4-BE49-F238E27FC236}">
                <a16:creationId xmlns:a16="http://schemas.microsoft.com/office/drawing/2014/main" id="{011061DC-FE06-435E-BC3A-71CF10377F7F}"/>
              </a:ext>
            </a:extLst>
          </p:cNvPr>
          <p:cNvGraphicFramePr>
            <a:graphicFrameLocks noGrp="1"/>
          </p:cNvGraphicFramePr>
          <p:nvPr>
            <p:extLst>
              <p:ext uri="{D42A27DB-BD31-4B8C-83A1-F6EECF244321}">
                <p14:modId xmlns:p14="http://schemas.microsoft.com/office/powerpoint/2010/main" val="1335479751"/>
              </p:ext>
            </p:extLst>
          </p:nvPr>
        </p:nvGraphicFramePr>
        <p:xfrm>
          <a:off x="4071577" y="4730554"/>
          <a:ext cx="1747041" cy="595041"/>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2962745630"/>
                    </a:ext>
                  </a:extLst>
                </a:gridCol>
                <a:gridCol w="576000">
                  <a:extLst>
                    <a:ext uri="{9D8B030D-6E8A-4147-A177-3AD203B41FA5}">
                      <a16:colId xmlns:a16="http://schemas.microsoft.com/office/drawing/2014/main" val="3851822444"/>
                    </a:ext>
                  </a:extLst>
                </a:gridCol>
                <a:gridCol w="595041">
                  <a:extLst>
                    <a:ext uri="{9D8B030D-6E8A-4147-A177-3AD203B41FA5}">
                      <a16:colId xmlns:a16="http://schemas.microsoft.com/office/drawing/2014/main" val="683416291"/>
                    </a:ext>
                  </a:extLst>
                </a:gridCol>
              </a:tblGrid>
              <a:tr h="595041">
                <a:tc>
                  <a:txBody>
                    <a:bodyPr/>
                    <a:lstStyle/>
                    <a:p>
                      <a:pPr algn="ctr"/>
                      <a:r>
                        <a:rPr lang="en-GB" sz="2400" b="1" dirty="0">
                          <a:solidFill>
                            <a:srgbClr val="FF0000"/>
                          </a:solidFill>
                          <a:latin typeface="Century Gothic" panose="020B0502020202020204" pitchFamily="34" charset="0"/>
                        </a:rPr>
                        <a:t>9</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1</a:t>
                      </a:r>
                    </a:p>
                  </a:txBody>
                  <a:tcPr marL="133877" marR="133877"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1499096"/>
                  </a:ext>
                </a:extLst>
              </a:tr>
            </a:tbl>
          </a:graphicData>
        </a:graphic>
      </p:graphicFrame>
      <p:sp>
        <p:nvSpPr>
          <p:cNvPr id="14" name="Oval 13">
            <a:extLst>
              <a:ext uri="{FF2B5EF4-FFF2-40B4-BE49-F238E27FC236}">
                <a16:creationId xmlns:a16="http://schemas.microsoft.com/office/drawing/2014/main" id="{93D72BD6-9C11-45DA-9EC0-531F52DC0C4C}"/>
              </a:ext>
            </a:extLst>
          </p:cNvPr>
          <p:cNvSpPr/>
          <p:nvPr/>
        </p:nvSpPr>
        <p:spPr>
          <a:xfrm>
            <a:off x="1051108" y="4673915"/>
            <a:ext cx="1718371" cy="67840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BB46551-09FB-40C8-B9C7-93BAEEF34D9E}"/>
              </a:ext>
            </a:extLst>
          </p:cNvPr>
          <p:cNvSpPr/>
          <p:nvPr/>
        </p:nvSpPr>
        <p:spPr>
          <a:xfrm>
            <a:off x="4070637" y="4675322"/>
            <a:ext cx="1718371" cy="67840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C39DE7D7-97C1-4C3F-B676-F461F45392FE}"/>
              </a:ext>
            </a:extLst>
          </p:cNvPr>
          <p:cNvSpPr/>
          <p:nvPr/>
        </p:nvSpPr>
        <p:spPr>
          <a:xfrm>
            <a:off x="6130097" y="3204093"/>
            <a:ext cx="1718371" cy="67840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3856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a number sentence to match the image below.</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24696FB-4D7B-4470-8C53-594E9AD093E7}"/>
              </a:ext>
            </a:extLst>
          </p:cNvPr>
          <p:cNvGraphicFramePr>
            <a:graphicFrameLocks noGrp="1"/>
          </p:cNvGraphicFramePr>
          <p:nvPr>
            <p:extLst>
              <p:ext uri="{D42A27DB-BD31-4B8C-83A1-F6EECF244321}">
                <p14:modId xmlns:p14="http://schemas.microsoft.com/office/powerpoint/2010/main" val="4047589830"/>
              </p:ext>
            </p:extLst>
          </p:nvPr>
        </p:nvGraphicFramePr>
        <p:xfrm>
          <a:off x="2806560" y="4526738"/>
          <a:ext cx="3530880" cy="720000"/>
        </p:xfrm>
        <a:graphic>
          <a:graphicData uri="http://schemas.openxmlformats.org/drawingml/2006/table">
            <a:tbl>
              <a:tblPr firstRow="1" bandRow="1">
                <a:tableStyleId>{5940675A-B579-460E-94D1-54222C63F5DA}</a:tableStyleId>
              </a:tblPr>
              <a:tblGrid>
                <a:gridCol w="696960">
                  <a:extLst>
                    <a:ext uri="{9D8B030D-6E8A-4147-A177-3AD203B41FA5}">
                      <a16:colId xmlns:a16="http://schemas.microsoft.com/office/drawing/2014/main" val="2409098183"/>
                    </a:ext>
                  </a:extLst>
                </a:gridCol>
                <a:gridCol w="696960">
                  <a:extLst>
                    <a:ext uri="{9D8B030D-6E8A-4147-A177-3AD203B41FA5}">
                      <a16:colId xmlns:a16="http://schemas.microsoft.com/office/drawing/2014/main" val="2329172253"/>
                    </a:ext>
                  </a:extLst>
                </a:gridCol>
                <a:gridCol w="720000">
                  <a:extLst>
                    <a:ext uri="{9D8B030D-6E8A-4147-A177-3AD203B41FA5}">
                      <a16:colId xmlns:a16="http://schemas.microsoft.com/office/drawing/2014/main" val="1867694485"/>
                    </a:ext>
                  </a:extLst>
                </a:gridCol>
                <a:gridCol w="696960">
                  <a:extLst>
                    <a:ext uri="{9D8B030D-6E8A-4147-A177-3AD203B41FA5}">
                      <a16:colId xmlns:a16="http://schemas.microsoft.com/office/drawing/2014/main" val="150813483"/>
                    </a:ext>
                  </a:extLst>
                </a:gridCol>
                <a:gridCol w="720000">
                  <a:extLst>
                    <a:ext uri="{9D8B030D-6E8A-4147-A177-3AD203B41FA5}">
                      <a16:colId xmlns:a16="http://schemas.microsoft.com/office/drawing/2014/main" val="3880858575"/>
                    </a:ext>
                  </a:extLst>
                </a:gridCol>
              </a:tblGrid>
              <a:tr h="720000">
                <a:tc>
                  <a:txBody>
                    <a:bodyPr/>
                    <a:lstStyle/>
                    <a:p>
                      <a:pPr algn="ctr"/>
                      <a:endParaRPr lang="en-GB" sz="2200" b="1" dirty="0">
                        <a:solidFill>
                          <a:srgbClr val="FF0000"/>
                        </a:solidFill>
                        <a:latin typeface="Century Gothic" panose="020B0502020202020204" pitchFamily="34" charset="0"/>
                      </a:endParaRP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200" b="1" dirty="0">
                        <a:solidFill>
                          <a:srgbClr val="FF0000"/>
                        </a:solidFill>
                        <a:latin typeface="Century Gothic" panose="020B0502020202020204" pitchFamily="34" charset="0"/>
                      </a:endParaRP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200" b="1" dirty="0">
                        <a:solidFill>
                          <a:srgbClr val="FF0000"/>
                        </a:solidFill>
                        <a:latin typeface="Century Gothic" panose="020B0502020202020204" pitchFamily="34" charset="0"/>
                      </a:endParaRP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83007213"/>
                  </a:ext>
                </a:extLst>
              </a:tr>
            </a:tbl>
          </a:graphicData>
        </a:graphic>
      </p:graphicFrame>
      <p:pic>
        <p:nvPicPr>
          <p:cNvPr id="9" name="Picture 8">
            <a:extLst>
              <a:ext uri="{FF2B5EF4-FFF2-40B4-BE49-F238E27FC236}">
                <a16:creationId xmlns:a16="http://schemas.microsoft.com/office/drawing/2014/main" id="{E6C1E5AB-07A0-4DB6-A5D0-7AF4143EDCA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3617087" y="2163408"/>
            <a:ext cx="238832" cy="268239"/>
          </a:xfrm>
          <a:prstGeom prst="rect">
            <a:avLst/>
          </a:prstGeom>
        </p:spPr>
      </p:pic>
      <p:pic>
        <p:nvPicPr>
          <p:cNvPr id="10" name="Picture 9">
            <a:extLst>
              <a:ext uri="{FF2B5EF4-FFF2-40B4-BE49-F238E27FC236}">
                <a16:creationId xmlns:a16="http://schemas.microsoft.com/office/drawing/2014/main" id="{40CD73B0-16B9-4186-858D-647ABFDE8A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132282" y="2496124"/>
            <a:ext cx="2420224" cy="256694"/>
          </a:xfrm>
          <a:prstGeom prst="rect">
            <a:avLst/>
          </a:prstGeom>
        </p:spPr>
      </p:pic>
      <p:pic>
        <p:nvPicPr>
          <p:cNvPr id="11" name="Picture 10">
            <a:extLst>
              <a:ext uri="{FF2B5EF4-FFF2-40B4-BE49-F238E27FC236}">
                <a16:creationId xmlns:a16="http://schemas.microsoft.com/office/drawing/2014/main" id="{1CB63DE5-400A-4684-9840-7476F9CF576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3619790" y="2536163"/>
            <a:ext cx="236129" cy="247666"/>
          </a:xfrm>
          <a:prstGeom prst="rect">
            <a:avLst/>
          </a:prstGeom>
        </p:spPr>
      </p:pic>
      <p:pic>
        <p:nvPicPr>
          <p:cNvPr id="12" name="Picture 11">
            <a:extLst>
              <a:ext uri="{FF2B5EF4-FFF2-40B4-BE49-F238E27FC236}">
                <a16:creationId xmlns:a16="http://schemas.microsoft.com/office/drawing/2014/main" id="{55DF4EC7-FDFA-45C3-8E99-669BE455AAB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3617087" y="2888345"/>
            <a:ext cx="238832" cy="268239"/>
          </a:xfrm>
          <a:prstGeom prst="rect">
            <a:avLst/>
          </a:prstGeom>
        </p:spPr>
      </p:pic>
      <p:graphicFrame>
        <p:nvGraphicFramePr>
          <p:cNvPr id="22" name="Table 21">
            <a:extLst>
              <a:ext uri="{FF2B5EF4-FFF2-40B4-BE49-F238E27FC236}">
                <a16:creationId xmlns:a16="http://schemas.microsoft.com/office/drawing/2014/main" id="{262A5E7E-190E-4494-BD7C-3CA662292A3B}"/>
              </a:ext>
            </a:extLst>
          </p:cNvPr>
          <p:cNvGraphicFramePr>
            <a:graphicFrameLocks noGrp="1"/>
          </p:cNvGraphicFramePr>
          <p:nvPr>
            <p:extLst>
              <p:ext uri="{D42A27DB-BD31-4B8C-83A1-F6EECF244321}">
                <p14:modId xmlns:p14="http://schemas.microsoft.com/office/powerpoint/2010/main" val="1973815925"/>
              </p:ext>
            </p:extLst>
          </p:nvPr>
        </p:nvGraphicFramePr>
        <p:xfrm>
          <a:off x="4258008" y="2431647"/>
          <a:ext cx="527076" cy="539565"/>
        </p:xfrm>
        <a:graphic>
          <a:graphicData uri="http://schemas.openxmlformats.org/drawingml/2006/table">
            <a:tbl>
              <a:tblPr firstRow="1" bandRow="1">
                <a:tableStyleId>{5940675A-B579-460E-94D1-54222C63F5DA}</a:tableStyleId>
              </a:tblPr>
              <a:tblGrid>
                <a:gridCol w="527076">
                  <a:extLst>
                    <a:ext uri="{9D8B030D-6E8A-4147-A177-3AD203B41FA5}">
                      <a16:colId xmlns:a16="http://schemas.microsoft.com/office/drawing/2014/main" val="2329172253"/>
                    </a:ext>
                  </a:extLst>
                </a:gridCol>
              </a:tblGrid>
              <a:tr h="539565">
                <a:tc>
                  <a:txBody>
                    <a:bodyPr/>
                    <a:lstStyle/>
                    <a:p>
                      <a:pPr algn="ctr"/>
                      <a:r>
                        <a:rPr lang="en-GB" sz="2600" dirty="0"/>
                        <a:t>+</a:t>
                      </a:r>
                    </a:p>
                  </a:txBody>
                  <a:tcPr marL="133877" marR="133877"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pic>
        <p:nvPicPr>
          <p:cNvPr id="23" name="Picture 22">
            <a:extLst>
              <a:ext uri="{FF2B5EF4-FFF2-40B4-BE49-F238E27FC236}">
                <a16:creationId xmlns:a16="http://schemas.microsoft.com/office/drawing/2014/main" id="{A72DE88B-E811-4AD8-93FE-386959EA039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410470" y="2158296"/>
            <a:ext cx="238832" cy="268239"/>
          </a:xfrm>
          <a:prstGeom prst="rect">
            <a:avLst/>
          </a:prstGeom>
        </p:spPr>
      </p:pic>
      <p:pic>
        <p:nvPicPr>
          <p:cNvPr id="24" name="Picture 23">
            <a:extLst>
              <a:ext uri="{FF2B5EF4-FFF2-40B4-BE49-F238E27FC236}">
                <a16:creationId xmlns:a16="http://schemas.microsoft.com/office/drawing/2014/main" id="{4CA7ACFC-CF39-4017-99E3-181095DB0F8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800389" y="2702973"/>
            <a:ext cx="238832" cy="268239"/>
          </a:xfrm>
          <a:prstGeom prst="rect">
            <a:avLst/>
          </a:prstGeom>
        </p:spPr>
      </p:pic>
      <p:pic>
        <p:nvPicPr>
          <p:cNvPr id="25" name="Picture 24">
            <a:extLst>
              <a:ext uri="{FF2B5EF4-FFF2-40B4-BE49-F238E27FC236}">
                <a16:creationId xmlns:a16="http://schemas.microsoft.com/office/drawing/2014/main" id="{148F5A90-3A80-42CD-87CC-DCDD05021E6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410470" y="2888344"/>
            <a:ext cx="238832" cy="268239"/>
          </a:xfrm>
          <a:prstGeom prst="rect">
            <a:avLst/>
          </a:prstGeom>
        </p:spPr>
      </p:pic>
      <p:pic>
        <p:nvPicPr>
          <p:cNvPr id="26" name="Picture 25">
            <a:extLst>
              <a:ext uri="{FF2B5EF4-FFF2-40B4-BE49-F238E27FC236}">
                <a16:creationId xmlns:a16="http://schemas.microsoft.com/office/drawing/2014/main" id="{D9541490-C9B6-491C-BAA7-B570DCD1769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801741" y="2307997"/>
            <a:ext cx="236129" cy="247666"/>
          </a:xfrm>
          <a:prstGeom prst="rect">
            <a:avLst/>
          </a:prstGeom>
          <a:solidFill>
            <a:schemeClr val="bg1"/>
          </a:solidFill>
        </p:spPr>
      </p:pic>
      <p:pic>
        <p:nvPicPr>
          <p:cNvPr id="27" name="Picture 26">
            <a:extLst>
              <a:ext uri="{FF2B5EF4-FFF2-40B4-BE49-F238E27FC236}">
                <a16:creationId xmlns:a16="http://schemas.microsoft.com/office/drawing/2014/main" id="{29DF6E23-9895-4136-9D48-2B1A372FC03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801741" y="3102732"/>
            <a:ext cx="236129" cy="247666"/>
          </a:xfrm>
          <a:prstGeom prst="rect">
            <a:avLst/>
          </a:prstGeom>
          <a:solidFill>
            <a:schemeClr val="bg1"/>
          </a:solidFill>
        </p:spPr>
      </p:pic>
      <p:pic>
        <p:nvPicPr>
          <p:cNvPr id="28" name="Picture 27">
            <a:extLst>
              <a:ext uri="{FF2B5EF4-FFF2-40B4-BE49-F238E27FC236}">
                <a16:creationId xmlns:a16="http://schemas.microsoft.com/office/drawing/2014/main" id="{9BB58E03-1411-4F91-940F-ED8425184AD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411822" y="2551822"/>
            <a:ext cx="236129" cy="247666"/>
          </a:xfrm>
          <a:prstGeom prst="rect">
            <a:avLst/>
          </a:prstGeom>
          <a:solidFill>
            <a:schemeClr val="bg1"/>
          </a:solidFill>
        </p:spPr>
      </p:pic>
      <p:pic>
        <p:nvPicPr>
          <p:cNvPr id="29" name="Picture 28">
            <a:extLst>
              <a:ext uri="{FF2B5EF4-FFF2-40B4-BE49-F238E27FC236}">
                <a16:creationId xmlns:a16="http://schemas.microsoft.com/office/drawing/2014/main" id="{A2C253A5-F69A-4A8B-BF3B-1CF0B289A5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800389" y="1912320"/>
            <a:ext cx="238832" cy="268239"/>
          </a:xfrm>
          <a:prstGeom prst="rect">
            <a:avLst/>
          </a:prstGeom>
        </p:spPr>
      </p:pic>
    </p:spTree>
    <p:extLst>
      <p:ext uri="{BB962C8B-B14F-4D97-AF65-F5344CB8AC3E}">
        <p14:creationId xmlns:p14="http://schemas.microsoft.com/office/powerpoint/2010/main" val="3329661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a number sentence to match the image below.</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9" name="Picture 8">
            <a:extLst>
              <a:ext uri="{FF2B5EF4-FFF2-40B4-BE49-F238E27FC236}">
                <a16:creationId xmlns:a16="http://schemas.microsoft.com/office/drawing/2014/main" id="{E6C1E5AB-07A0-4DB6-A5D0-7AF4143EDCA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3617087" y="2163408"/>
            <a:ext cx="238832" cy="268239"/>
          </a:xfrm>
          <a:prstGeom prst="rect">
            <a:avLst/>
          </a:prstGeom>
        </p:spPr>
      </p:pic>
      <p:pic>
        <p:nvPicPr>
          <p:cNvPr id="10" name="Picture 9">
            <a:extLst>
              <a:ext uri="{FF2B5EF4-FFF2-40B4-BE49-F238E27FC236}">
                <a16:creationId xmlns:a16="http://schemas.microsoft.com/office/drawing/2014/main" id="{40CD73B0-16B9-4186-858D-647ABFDE8A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132282" y="2496124"/>
            <a:ext cx="2420224" cy="256694"/>
          </a:xfrm>
          <a:prstGeom prst="rect">
            <a:avLst/>
          </a:prstGeom>
        </p:spPr>
      </p:pic>
      <p:pic>
        <p:nvPicPr>
          <p:cNvPr id="11" name="Picture 10">
            <a:extLst>
              <a:ext uri="{FF2B5EF4-FFF2-40B4-BE49-F238E27FC236}">
                <a16:creationId xmlns:a16="http://schemas.microsoft.com/office/drawing/2014/main" id="{1CB63DE5-400A-4684-9840-7476F9CF576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3619790" y="2536163"/>
            <a:ext cx="236129" cy="247666"/>
          </a:xfrm>
          <a:prstGeom prst="rect">
            <a:avLst/>
          </a:prstGeom>
        </p:spPr>
      </p:pic>
      <p:pic>
        <p:nvPicPr>
          <p:cNvPr id="12" name="Picture 11">
            <a:extLst>
              <a:ext uri="{FF2B5EF4-FFF2-40B4-BE49-F238E27FC236}">
                <a16:creationId xmlns:a16="http://schemas.microsoft.com/office/drawing/2014/main" id="{55DF4EC7-FDFA-45C3-8E99-669BE455AAB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3617087" y="2888345"/>
            <a:ext cx="238832" cy="268239"/>
          </a:xfrm>
          <a:prstGeom prst="rect">
            <a:avLst/>
          </a:prstGeom>
        </p:spPr>
      </p:pic>
      <p:pic>
        <p:nvPicPr>
          <p:cNvPr id="13" name="Picture 12">
            <a:extLst>
              <a:ext uri="{FF2B5EF4-FFF2-40B4-BE49-F238E27FC236}">
                <a16:creationId xmlns:a16="http://schemas.microsoft.com/office/drawing/2014/main" id="{BD4D31D6-49A5-4727-9E67-F191A763693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410470" y="2158296"/>
            <a:ext cx="238832" cy="268239"/>
          </a:xfrm>
          <a:prstGeom prst="rect">
            <a:avLst/>
          </a:prstGeom>
        </p:spPr>
      </p:pic>
      <p:pic>
        <p:nvPicPr>
          <p:cNvPr id="14" name="Picture 13">
            <a:extLst>
              <a:ext uri="{FF2B5EF4-FFF2-40B4-BE49-F238E27FC236}">
                <a16:creationId xmlns:a16="http://schemas.microsoft.com/office/drawing/2014/main" id="{285720C0-0DDD-4359-9686-05F06FD39B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800389" y="2702973"/>
            <a:ext cx="238832" cy="268239"/>
          </a:xfrm>
          <a:prstGeom prst="rect">
            <a:avLst/>
          </a:prstGeom>
        </p:spPr>
      </p:pic>
      <p:pic>
        <p:nvPicPr>
          <p:cNvPr id="15" name="Picture 14">
            <a:extLst>
              <a:ext uri="{FF2B5EF4-FFF2-40B4-BE49-F238E27FC236}">
                <a16:creationId xmlns:a16="http://schemas.microsoft.com/office/drawing/2014/main" id="{83C56208-D256-4AC9-9E11-8C98B8F768B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410470" y="2888344"/>
            <a:ext cx="238832" cy="268239"/>
          </a:xfrm>
          <a:prstGeom prst="rect">
            <a:avLst/>
          </a:prstGeom>
        </p:spPr>
      </p:pic>
      <p:pic>
        <p:nvPicPr>
          <p:cNvPr id="16" name="Picture 15">
            <a:extLst>
              <a:ext uri="{FF2B5EF4-FFF2-40B4-BE49-F238E27FC236}">
                <a16:creationId xmlns:a16="http://schemas.microsoft.com/office/drawing/2014/main" id="{3A93BDFC-A92C-4688-903C-933DD5DCF54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801741" y="2307997"/>
            <a:ext cx="236129" cy="247666"/>
          </a:xfrm>
          <a:prstGeom prst="rect">
            <a:avLst/>
          </a:prstGeom>
          <a:solidFill>
            <a:schemeClr val="bg1"/>
          </a:solidFill>
        </p:spPr>
      </p:pic>
      <p:pic>
        <p:nvPicPr>
          <p:cNvPr id="17" name="Picture 16">
            <a:extLst>
              <a:ext uri="{FF2B5EF4-FFF2-40B4-BE49-F238E27FC236}">
                <a16:creationId xmlns:a16="http://schemas.microsoft.com/office/drawing/2014/main" id="{DC192661-8FDC-41FC-91CC-31C21F2A161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801741" y="3102732"/>
            <a:ext cx="236129" cy="247666"/>
          </a:xfrm>
          <a:prstGeom prst="rect">
            <a:avLst/>
          </a:prstGeom>
          <a:solidFill>
            <a:schemeClr val="bg1"/>
          </a:solidFill>
        </p:spPr>
      </p:pic>
      <p:pic>
        <p:nvPicPr>
          <p:cNvPr id="21" name="Picture 20">
            <a:extLst>
              <a:ext uri="{FF2B5EF4-FFF2-40B4-BE49-F238E27FC236}">
                <a16:creationId xmlns:a16="http://schemas.microsoft.com/office/drawing/2014/main" id="{7F363B59-409E-4211-95C8-3668EB4D8EB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9499" t="-3849" b="-1"/>
          <a:stretch/>
        </p:blipFill>
        <p:spPr>
          <a:xfrm>
            <a:off x="5411822" y="2551822"/>
            <a:ext cx="236129" cy="247666"/>
          </a:xfrm>
          <a:prstGeom prst="rect">
            <a:avLst/>
          </a:prstGeom>
          <a:solidFill>
            <a:schemeClr val="bg1"/>
          </a:solidFill>
        </p:spPr>
      </p:pic>
      <p:graphicFrame>
        <p:nvGraphicFramePr>
          <p:cNvPr id="22" name="Table 21">
            <a:extLst>
              <a:ext uri="{FF2B5EF4-FFF2-40B4-BE49-F238E27FC236}">
                <a16:creationId xmlns:a16="http://schemas.microsoft.com/office/drawing/2014/main" id="{262A5E7E-190E-4494-BD7C-3CA662292A3B}"/>
              </a:ext>
            </a:extLst>
          </p:cNvPr>
          <p:cNvGraphicFramePr>
            <a:graphicFrameLocks noGrp="1"/>
          </p:cNvGraphicFramePr>
          <p:nvPr/>
        </p:nvGraphicFramePr>
        <p:xfrm>
          <a:off x="4258008" y="2431647"/>
          <a:ext cx="527076" cy="539565"/>
        </p:xfrm>
        <a:graphic>
          <a:graphicData uri="http://schemas.openxmlformats.org/drawingml/2006/table">
            <a:tbl>
              <a:tblPr firstRow="1" bandRow="1">
                <a:tableStyleId>{5940675A-B579-460E-94D1-54222C63F5DA}</a:tableStyleId>
              </a:tblPr>
              <a:tblGrid>
                <a:gridCol w="527076">
                  <a:extLst>
                    <a:ext uri="{9D8B030D-6E8A-4147-A177-3AD203B41FA5}">
                      <a16:colId xmlns:a16="http://schemas.microsoft.com/office/drawing/2014/main" val="2329172253"/>
                    </a:ext>
                  </a:extLst>
                </a:gridCol>
              </a:tblGrid>
              <a:tr h="539565">
                <a:tc>
                  <a:txBody>
                    <a:bodyPr/>
                    <a:lstStyle/>
                    <a:p>
                      <a:pPr algn="ctr"/>
                      <a:r>
                        <a:rPr lang="en-GB" sz="2600" dirty="0"/>
                        <a:t>+</a:t>
                      </a:r>
                    </a:p>
                  </a:txBody>
                  <a:tcPr marL="133877" marR="133877"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pic>
        <p:nvPicPr>
          <p:cNvPr id="23" name="Picture 22">
            <a:extLst>
              <a:ext uri="{FF2B5EF4-FFF2-40B4-BE49-F238E27FC236}">
                <a16:creationId xmlns:a16="http://schemas.microsoft.com/office/drawing/2014/main" id="{AAD1D07B-524B-4388-9ED8-5A5D18C2368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476" r="89378"/>
          <a:stretch/>
        </p:blipFill>
        <p:spPr>
          <a:xfrm>
            <a:off x="5800389" y="1912320"/>
            <a:ext cx="238832" cy="268239"/>
          </a:xfrm>
          <a:prstGeom prst="rect">
            <a:avLst/>
          </a:prstGeom>
        </p:spPr>
      </p:pic>
      <p:graphicFrame>
        <p:nvGraphicFramePr>
          <p:cNvPr id="24" name="Table 23">
            <a:extLst>
              <a:ext uri="{FF2B5EF4-FFF2-40B4-BE49-F238E27FC236}">
                <a16:creationId xmlns:a16="http://schemas.microsoft.com/office/drawing/2014/main" id="{48B715C2-5827-4EF6-8DB1-AABDF5630332}"/>
              </a:ext>
            </a:extLst>
          </p:cNvPr>
          <p:cNvGraphicFramePr>
            <a:graphicFrameLocks noGrp="1"/>
          </p:cNvGraphicFramePr>
          <p:nvPr>
            <p:extLst>
              <p:ext uri="{D42A27DB-BD31-4B8C-83A1-F6EECF244321}">
                <p14:modId xmlns:p14="http://schemas.microsoft.com/office/powerpoint/2010/main" val="4246974575"/>
              </p:ext>
            </p:extLst>
          </p:nvPr>
        </p:nvGraphicFramePr>
        <p:xfrm>
          <a:off x="2806560" y="4526738"/>
          <a:ext cx="3530880" cy="720000"/>
        </p:xfrm>
        <a:graphic>
          <a:graphicData uri="http://schemas.openxmlformats.org/drawingml/2006/table">
            <a:tbl>
              <a:tblPr firstRow="1" bandRow="1">
                <a:tableStyleId>{5940675A-B579-460E-94D1-54222C63F5DA}</a:tableStyleId>
              </a:tblPr>
              <a:tblGrid>
                <a:gridCol w="696960">
                  <a:extLst>
                    <a:ext uri="{9D8B030D-6E8A-4147-A177-3AD203B41FA5}">
                      <a16:colId xmlns:a16="http://schemas.microsoft.com/office/drawing/2014/main" val="2409098183"/>
                    </a:ext>
                  </a:extLst>
                </a:gridCol>
                <a:gridCol w="696960">
                  <a:extLst>
                    <a:ext uri="{9D8B030D-6E8A-4147-A177-3AD203B41FA5}">
                      <a16:colId xmlns:a16="http://schemas.microsoft.com/office/drawing/2014/main" val="2329172253"/>
                    </a:ext>
                  </a:extLst>
                </a:gridCol>
                <a:gridCol w="720000">
                  <a:extLst>
                    <a:ext uri="{9D8B030D-6E8A-4147-A177-3AD203B41FA5}">
                      <a16:colId xmlns:a16="http://schemas.microsoft.com/office/drawing/2014/main" val="1867694485"/>
                    </a:ext>
                  </a:extLst>
                </a:gridCol>
                <a:gridCol w="696960">
                  <a:extLst>
                    <a:ext uri="{9D8B030D-6E8A-4147-A177-3AD203B41FA5}">
                      <a16:colId xmlns:a16="http://schemas.microsoft.com/office/drawing/2014/main" val="150813483"/>
                    </a:ext>
                  </a:extLst>
                </a:gridCol>
                <a:gridCol w="720000">
                  <a:extLst>
                    <a:ext uri="{9D8B030D-6E8A-4147-A177-3AD203B41FA5}">
                      <a16:colId xmlns:a16="http://schemas.microsoft.com/office/drawing/2014/main" val="3880858575"/>
                    </a:ext>
                  </a:extLst>
                </a:gridCol>
              </a:tblGrid>
              <a:tr h="720000">
                <a:tc>
                  <a:txBody>
                    <a:bodyPr/>
                    <a:lstStyle/>
                    <a:p>
                      <a:pPr algn="ctr"/>
                      <a:r>
                        <a:rPr lang="en-GB" sz="2200" b="1" dirty="0">
                          <a:solidFill>
                            <a:srgbClr val="FF0000"/>
                          </a:solidFill>
                          <a:latin typeface="Century Gothic" panose="020B0502020202020204" pitchFamily="34" charset="0"/>
                        </a:rPr>
                        <a:t>13</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200" b="1" dirty="0">
                          <a:solidFill>
                            <a:srgbClr val="FF0000"/>
                          </a:solidFill>
                          <a:latin typeface="Century Gothic" panose="020B0502020202020204" pitchFamily="34" charset="0"/>
                        </a:rPr>
                        <a:t>7</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a:t>
                      </a: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200" b="1">
                          <a:solidFill>
                            <a:srgbClr val="FF0000"/>
                          </a:solidFill>
                          <a:latin typeface="Century Gothic" panose="020B0502020202020204" pitchFamily="34" charset="0"/>
                        </a:rPr>
                        <a:t>20</a:t>
                      </a:r>
                      <a:endParaRPr lang="en-GB" sz="2200" b="1" dirty="0">
                        <a:solidFill>
                          <a:srgbClr val="FF0000"/>
                        </a:solidFill>
                        <a:latin typeface="Century Gothic" panose="020B0502020202020204" pitchFamily="34" charset="0"/>
                      </a:endParaRPr>
                    </a:p>
                  </a:txBody>
                  <a:tcPr marL="161992" marR="161992"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83007213"/>
                  </a:ext>
                </a:extLst>
              </a:tr>
            </a:tbl>
          </a:graphicData>
        </a:graphic>
      </p:graphicFrame>
    </p:spTree>
    <p:extLst>
      <p:ext uri="{BB962C8B-B14F-4D97-AF65-F5344CB8AC3E}">
        <p14:creationId xmlns:p14="http://schemas.microsoft.com/office/powerpoint/2010/main" val="237649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5" name="Picture 14">
            <a:extLst>
              <a:ext uri="{FF2B5EF4-FFF2-40B4-BE49-F238E27FC236}">
                <a16:creationId xmlns:a16="http://schemas.microsoft.com/office/drawing/2014/main" id="{A53D88EC-27A3-460B-9CA3-725026C4DA17}"/>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6" name="Rectangle 15">
            <a:extLst>
              <a:ext uri="{FF2B5EF4-FFF2-40B4-BE49-F238E27FC236}">
                <a16:creationId xmlns:a16="http://schemas.microsoft.com/office/drawing/2014/main" id="{C8D8E8A4-0301-4E4E-A83A-B74EFAED159B}"/>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numbers to complete the number sentences.</a:t>
            </a:r>
          </a:p>
          <a:p>
            <a:pPr lvl="0" algn="ctr"/>
            <a:endParaRPr lang="en-GB" sz="2400" b="1" u="sng"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9941504C-C62D-498C-8BAC-8E8B6B733EFC}"/>
              </a:ext>
            </a:extLst>
          </p:cNvPr>
          <p:cNvGraphicFramePr>
            <a:graphicFrameLocks noGrp="1"/>
          </p:cNvGraphicFramePr>
          <p:nvPr/>
        </p:nvGraphicFramePr>
        <p:xfrm>
          <a:off x="3605661" y="1867572"/>
          <a:ext cx="1919527" cy="654545"/>
        </p:xfrm>
        <a:graphic>
          <a:graphicData uri="http://schemas.openxmlformats.org/drawingml/2006/table">
            <a:tbl>
              <a:tblPr firstRow="1" bandRow="1">
                <a:tableStyleId>{5940675A-B579-460E-94D1-54222C63F5DA}</a:tableStyleId>
              </a:tblPr>
              <a:tblGrid>
                <a:gridCol w="632491">
                  <a:extLst>
                    <a:ext uri="{9D8B030D-6E8A-4147-A177-3AD203B41FA5}">
                      <a16:colId xmlns:a16="http://schemas.microsoft.com/office/drawing/2014/main" val="2329172253"/>
                    </a:ext>
                  </a:extLst>
                </a:gridCol>
                <a:gridCol w="654545">
                  <a:extLst>
                    <a:ext uri="{9D8B030D-6E8A-4147-A177-3AD203B41FA5}">
                      <a16:colId xmlns:a16="http://schemas.microsoft.com/office/drawing/2014/main" val="1867694485"/>
                    </a:ext>
                  </a:extLst>
                </a:gridCol>
                <a:gridCol w="632491">
                  <a:extLst>
                    <a:ext uri="{9D8B030D-6E8A-4147-A177-3AD203B41FA5}">
                      <a16:colId xmlns:a16="http://schemas.microsoft.com/office/drawing/2014/main" val="150813483"/>
                    </a:ext>
                  </a:extLst>
                </a:gridCol>
              </a:tblGrid>
              <a:tr h="654545">
                <a:tc>
                  <a:txBody>
                    <a:bodyPr/>
                    <a:lstStyle/>
                    <a:p>
                      <a:pPr algn="ctr"/>
                      <a:r>
                        <a:rPr lang="en-GB" sz="2400" b="1" dirty="0">
                          <a:latin typeface="Century Gothic" panose="020B0502020202020204" pitchFamily="34" charset="0"/>
                        </a:rPr>
                        <a:t>+</a:t>
                      </a:r>
                    </a:p>
                  </a:txBody>
                  <a:tcPr marL="133877" marR="133877" marT="66938" marB="6693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133877" marR="133877" marT="66938" marB="6693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graphicFrame>
        <p:nvGraphicFramePr>
          <p:cNvPr id="20" name="Table 19">
            <a:extLst>
              <a:ext uri="{FF2B5EF4-FFF2-40B4-BE49-F238E27FC236}">
                <a16:creationId xmlns:a16="http://schemas.microsoft.com/office/drawing/2014/main" id="{FB70B98E-66D2-472C-B104-0D372F0EE459}"/>
              </a:ext>
            </a:extLst>
          </p:cNvPr>
          <p:cNvGraphicFramePr>
            <a:graphicFrameLocks noGrp="1"/>
          </p:cNvGraphicFramePr>
          <p:nvPr/>
        </p:nvGraphicFramePr>
        <p:xfrm>
          <a:off x="3605661" y="3879547"/>
          <a:ext cx="1919527" cy="654545"/>
        </p:xfrm>
        <a:graphic>
          <a:graphicData uri="http://schemas.openxmlformats.org/drawingml/2006/table">
            <a:tbl>
              <a:tblPr firstRow="1" bandRow="1">
                <a:tableStyleId>{5940675A-B579-460E-94D1-54222C63F5DA}</a:tableStyleId>
              </a:tblPr>
              <a:tblGrid>
                <a:gridCol w="632491">
                  <a:extLst>
                    <a:ext uri="{9D8B030D-6E8A-4147-A177-3AD203B41FA5}">
                      <a16:colId xmlns:a16="http://schemas.microsoft.com/office/drawing/2014/main" val="2329172253"/>
                    </a:ext>
                  </a:extLst>
                </a:gridCol>
                <a:gridCol w="654545">
                  <a:extLst>
                    <a:ext uri="{9D8B030D-6E8A-4147-A177-3AD203B41FA5}">
                      <a16:colId xmlns:a16="http://schemas.microsoft.com/office/drawing/2014/main" val="1867694485"/>
                    </a:ext>
                  </a:extLst>
                </a:gridCol>
                <a:gridCol w="632491">
                  <a:extLst>
                    <a:ext uri="{9D8B030D-6E8A-4147-A177-3AD203B41FA5}">
                      <a16:colId xmlns:a16="http://schemas.microsoft.com/office/drawing/2014/main" val="150813483"/>
                    </a:ext>
                  </a:extLst>
                </a:gridCol>
              </a:tblGrid>
              <a:tr h="654545">
                <a:tc>
                  <a:txBody>
                    <a:bodyPr/>
                    <a:lstStyle/>
                    <a:p>
                      <a:pPr algn="ctr"/>
                      <a:r>
                        <a:rPr lang="en-GB" sz="2400" b="1" dirty="0">
                          <a:latin typeface="Century Gothic" panose="020B0502020202020204" pitchFamily="34" charset="0"/>
                        </a:rPr>
                        <a:t>+</a:t>
                      </a:r>
                    </a:p>
                  </a:txBody>
                  <a:tcPr marL="133877" marR="133877" marT="66938" marB="6693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133877" marR="133877" marT="66938" marB="6693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spTree>
    <p:extLst>
      <p:ext uri="{BB962C8B-B14F-4D97-AF65-F5344CB8AC3E}">
        <p14:creationId xmlns:p14="http://schemas.microsoft.com/office/powerpoint/2010/main" val="3539362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5" name="Picture 14">
            <a:extLst>
              <a:ext uri="{FF2B5EF4-FFF2-40B4-BE49-F238E27FC236}">
                <a16:creationId xmlns:a16="http://schemas.microsoft.com/office/drawing/2014/main" id="{A53D88EC-27A3-460B-9CA3-725026C4DA17}"/>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6" name="Rectangle 15">
            <a:extLst>
              <a:ext uri="{FF2B5EF4-FFF2-40B4-BE49-F238E27FC236}">
                <a16:creationId xmlns:a16="http://schemas.microsoft.com/office/drawing/2014/main" id="{C8D8E8A4-0301-4E4E-A83A-B74EFAED159B}"/>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numbers to complete the number sentences.</a:t>
            </a:r>
          </a:p>
          <a:p>
            <a:pPr lvl="0" algn="ctr"/>
            <a:endParaRPr lang="en-GB" sz="2400" b="1" u="sng"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EB4E08B5-4AB8-4378-AD63-96F9999139A1}"/>
              </a:ext>
            </a:extLst>
          </p:cNvPr>
          <p:cNvGraphicFramePr>
            <a:graphicFrameLocks noGrp="1"/>
          </p:cNvGraphicFramePr>
          <p:nvPr>
            <p:extLst>
              <p:ext uri="{D42A27DB-BD31-4B8C-83A1-F6EECF244321}">
                <p14:modId xmlns:p14="http://schemas.microsoft.com/office/powerpoint/2010/main" val="4178145723"/>
              </p:ext>
            </p:extLst>
          </p:nvPr>
        </p:nvGraphicFramePr>
        <p:xfrm>
          <a:off x="3605661" y="1867572"/>
          <a:ext cx="1919527" cy="654545"/>
        </p:xfrm>
        <a:graphic>
          <a:graphicData uri="http://schemas.openxmlformats.org/drawingml/2006/table">
            <a:tbl>
              <a:tblPr firstRow="1" bandRow="1">
                <a:tableStyleId>{5940675A-B579-460E-94D1-54222C63F5DA}</a:tableStyleId>
              </a:tblPr>
              <a:tblGrid>
                <a:gridCol w="632491">
                  <a:extLst>
                    <a:ext uri="{9D8B030D-6E8A-4147-A177-3AD203B41FA5}">
                      <a16:colId xmlns:a16="http://schemas.microsoft.com/office/drawing/2014/main" val="2329172253"/>
                    </a:ext>
                  </a:extLst>
                </a:gridCol>
                <a:gridCol w="654545">
                  <a:extLst>
                    <a:ext uri="{9D8B030D-6E8A-4147-A177-3AD203B41FA5}">
                      <a16:colId xmlns:a16="http://schemas.microsoft.com/office/drawing/2014/main" val="1867694485"/>
                    </a:ext>
                  </a:extLst>
                </a:gridCol>
                <a:gridCol w="632491">
                  <a:extLst>
                    <a:ext uri="{9D8B030D-6E8A-4147-A177-3AD203B41FA5}">
                      <a16:colId xmlns:a16="http://schemas.microsoft.com/office/drawing/2014/main" val="150813483"/>
                    </a:ext>
                  </a:extLst>
                </a:gridCol>
              </a:tblGrid>
              <a:tr h="654545">
                <a:tc>
                  <a:txBody>
                    <a:bodyPr/>
                    <a:lstStyle/>
                    <a:p>
                      <a:pPr algn="ctr"/>
                      <a:r>
                        <a:rPr lang="en-GB" sz="2400" b="1" dirty="0">
                          <a:latin typeface="Century Gothic" panose="020B0502020202020204" pitchFamily="34" charset="0"/>
                        </a:rPr>
                        <a:t>+</a:t>
                      </a:r>
                    </a:p>
                  </a:txBody>
                  <a:tcPr marL="133877" marR="133877" marT="66938" marB="6693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9</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133877" marR="133877" marT="66938" marB="6693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graphicFrame>
        <p:nvGraphicFramePr>
          <p:cNvPr id="10" name="Table 9">
            <a:extLst>
              <a:ext uri="{FF2B5EF4-FFF2-40B4-BE49-F238E27FC236}">
                <a16:creationId xmlns:a16="http://schemas.microsoft.com/office/drawing/2014/main" id="{0325BDB7-833D-42F4-A2D3-63F663041909}"/>
              </a:ext>
            </a:extLst>
          </p:cNvPr>
          <p:cNvGraphicFramePr>
            <a:graphicFrameLocks noGrp="1"/>
          </p:cNvGraphicFramePr>
          <p:nvPr>
            <p:extLst>
              <p:ext uri="{D42A27DB-BD31-4B8C-83A1-F6EECF244321}">
                <p14:modId xmlns:p14="http://schemas.microsoft.com/office/powerpoint/2010/main" val="3467197141"/>
              </p:ext>
            </p:extLst>
          </p:nvPr>
        </p:nvGraphicFramePr>
        <p:xfrm>
          <a:off x="3605661" y="3879547"/>
          <a:ext cx="1919527" cy="654545"/>
        </p:xfrm>
        <a:graphic>
          <a:graphicData uri="http://schemas.openxmlformats.org/drawingml/2006/table">
            <a:tbl>
              <a:tblPr firstRow="1" bandRow="1">
                <a:tableStyleId>{5940675A-B579-460E-94D1-54222C63F5DA}</a:tableStyleId>
              </a:tblPr>
              <a:tblGrid>
                <a:gridCol w="632491">
                  <a:extLst>
                    <a:ext uri="{9D8B030D-6E8A-4147-A177-3AD203B41FA5}">
                      <a16:colId xmlns:a16="http://schemas.microsoft.com/office/drawing/2014/main" val="2329172253"/>
                    </a:ext>
                  </a:extLst>
                </a:gridCol>
                <a:gridCol w="654545">
                  <a:extLst>
                    <a:ext uri="{9D8B030D-6E8A-4147-A177-3AD203B41FA5}">
                      <a16:colId xmlns:a16="http://schemas.microsoft.com/office/drawing/2014/main" val="1867694485"/>
                    </a:ext>
                  </a:extLst>
                </a:gridCol>
                <a:gridCol w="632491">
                  <a:extLst>
                    <a:ext uri="{9D8B030D-6E8A-4147-A177-3AD203B41FA5}">
                      <a16:colId xmlns:a16="http://schemas.microsoft.com/office/drawing/2014/main" val="150813483"/>
                    </a:ext>
                  </a:extLst>
                </a:gridCol>
              </a:tblGrid>
              <a:tr h="654545">
                <a:tc>
                  <a:txBody>
                    <a:bodyPr/>
                    <a:lstStyle/>
                    <a:p>
                      <a:pPr algn="ctr"/>
                      <a:r>
                        <a:rPr lang="en-GB" sz="2400" b="1" dirty="0">
                          <a:latin typeface="Century Gothic" panose="020B0502020202020204" pitchFamily="34" charset="0"/>
                        </a:rPr>
                        <a:t>+</a:t>
                      </a:r>
                    </a:p>
                  </a:txBody>
                  <a:tcPr marL="133877" marR="133877" marT="66938" marB="6693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9</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133877" marR="133877" marT="66938" marB="6693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3007213"/>
                  </a:ext>
                </a:extLst>
              </a:tr>
            </a:tbl>
          </a:graphicData>
        </a:graphic>
      </p:graphicFrame>
    </p:spTree>
    <p:extLst>
      <p:ext uri="{BB962C8B-B14F-4D97-AF65-F5344CB8AC3E}">
        <p14:creationId xmlns:p14="http://schemas.microsoft.com/office/powerpoint/2010/main" val="1216250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A8D537BC-E132-4DA1-B44A-315F349CDCC5}"/>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1" name="Rectangle 20">
            <a:extLst>
              <a:ext uri="{FF2B5EF4-FFF2-40B4-BE49-F238E27FC236}">
                <a16:creationId xmlns:a16="http://schemas.microsoft.com/office/drawing/2014/main" id="{7006C0A4-DBBD-40F1-A4B3-B76DB111160D}"/>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Numicon pieces to make number bonds to 20.</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89734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a:extLst>
              <a:ext uri="{FF2B5EF4-FFF2-40B4-BE49-F238E27FC236}">
                <a16:creationId xmlns:a16="http://schemas.microsoft.com/office/drawing/2014/main" id="{A8D537BC-E132-4DA1-B44A-315F349CDCC5}"/>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1" name="Rectangle 20">
            <a:extLst>
              <a:ext uri="{FF2B5EF4-FFF2-40B4-BE49-F238E27FC236}">
                <a16:creationId xmlns:a16="http://schemas.microsoft.com/office/drawing/2014/main" id="{7006C0A4-DBBD-40F1-A4B3-B76DB111160D}"/>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Numicon pieces to make number bonds to 20.</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cxnSp>
        <p:nvCxnSpPr>
          <p:cNvPr id="9" name="Straight Connector 8">
            <a:extLst>
              <a:ext uri="{FF2B5EF4-FFF2-40B4-BE49-F238E27FC236}">
                <a16:creationId xmlns:a16="http://schemas.microsoft.com/office/drawing/2014/main" id="{002967CC-DAB7-4CB4-A9B3-E681BAAB7E1A}"/>
              </a:ext>
            </a:extLst>
          </p:cNvPr>
          <p:cNvCxnSpPr>
            <a:cxnSpLocks/>
          </p:cNvCxnSpPr>
          <p:nvPr/>
        </p:nvCxnSpPr>
        <p:spPr>
          <a:xfrm>
            <a:off x="3896590" y="2145997"/>
            <a:ext cx="146186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FDBA227-2894-4196-9EDE-8E1670FC449D}"/>
              </a:ext>
            </a:extLst>
          </p:cNvPr>
          <p:cNvCxnSpPr>
            <a:cxnSpLocks/>
          </p:cNvCxnSpPr>
          <p:nvPr/>
        </p:nvCxnSpPr>
        <p:spPr>
          <a:xfrm flipV="1">
            <a:off x="3966441" y="3632200"/>
            <a:ext cx="1392012" cy="18288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FEEBC78-6CF0-4C49-A717-6D2F894044FC}"/>
              </a:ext>
            </a:extLst>
          </p:cNvPr>
          <p:cNvCxnSpPr>
            <a:cxnSpLocks/>
          </p:cNvCxnSpPr>
          <p:nvPr/>
        </p:nvCxnSpPr>
        <p:spPr>
          <a:xfrm>
            <a:off x="3966441" y="3429000"/>
            <a:ext cx="1350818" cy="18923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374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Rectangle 12">
            <a:extLst>
              <a:ext uri="{FF2B5EF4-FFF2-40B4-BE49-F238E27FC236}">
                <a16:creationId xmlns:a16="http://schemas.microsoft.com/office/drawing/2014/main" id="{963A6F02-D5A3-4076-8643-48750219164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5 + 16 = 20</a:t>
            </a: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FC1C3EFF-EDE8-429F-AA53-73DECC589D13}"/>
              </a:ext>
            </a:extLst>
          </p:cNvPr>
          <p:cNvGraphicFramePr>
            <a:graphicFrameLocks noGrp="1"/>
          </p:cNvGraphicFramePr>
          <p:nvPr>
            <p:extLst>
              <p:ext uri="{D42A27DB-BD31-4B8C-83A1-F6EECF244321}">
                <p14:modId xmlns:p14="http://schemas.microsoft.com/office/powerpoint/2010/main" val="378826519"/>
              </p:ext>
            </p:extLst>
          </p:nvPr>
        </p:nvGraphicFramePr>
        <p:xfrm>
          <a:off x="1935140" y="2407468"/>
          <a:ext cx="2551050" cy="863956"/>
        </p:xfrm>
        <a:graphic>
          <a:graphicData uri="http://schemas.openxmlformats.org/drawingml/2006/table">
            <a:tbl>
              <a:tblPr firstRow="1" bandRow="1">
                <a:tableStyleId>{5940675A-B579-460E-94D1-54222C63F5DA}</a:tableStyleId>
              </a:tblPr>
              <a:tblGrid>
                <a:gridCol w="510210">
                  <a:extLst>
                    <a:ext uri="{9D8B030D-6E8A-4147-A177-3AD203B41FA5}">
                      <a16:colId xmlns:a16="http://schemas.microsoft.com/office/drawing/2014/main" val="2012779293"/>
                    </a:ext>
                  </a:extLst>
                </a:gridCol>
                <a:gridCol w="510210">
                  <a:extLst>
                    <a:ext uri="{9D8B030D-6E8A-4147-A177-3AD203B41FA5}">
                      <a16:colId xmlns:a16="http://schemas.microsoft.com/office/drawing/2014/main" val="2197415935"/>
                    </a:ext>
                  </a:extLst>
                </a:gridCol>
                <a:gridCol w="510210">
                  <a:extLst>
                    <a:ext uri="{9D8B030D-6E8A-4147-A177-3AD203B41FA5}">
                      <a16:colId xmlns:a16="http://schemas.microsoft.com/office/drawing/2014/main" val="180762276"/>
                    </a:ext>
                  </a:extLst>
                </a:gridCol>
                <a:gridCol w="510210">
                  <a:extLst>
                    <a:ext uri="{9D8B030D-6E8A-4147-A177-3AD203B41FA5}">
                      <a16:colId xmlns:a16="http://schemas.microsoft.com/office/drawing/2014/main" val="973869086"/>
                    </a:ext>
                  </a:extLst>
                </a:gridCol>
                <a:gridCol w="510210">
                  <a:extLst>
                    <a:ext uri="{9D8B030D-6E8A-4147-A177-3AD203B41FA5}">
                      <a16:colId xmlns:a16="http://schemas.microsoft.com/office/drawing/2014/main" val="3456480998"/>
                    </a:ext>
                  </a:extLst>
                </a:gridCol>
              </a:tblGrid>
              <a:tr h="431978">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extLst>
                  <a:ext uri="{0D108BD9-81ED-4DB2-BD59-A6C34878D82A}">
                    <a16:rowId xmlns:a16="http://schemas.microsoft.com/office/drawing/2014/main" val="2908148738"/>
                  </a:ext>
                </a:extLst>
              </a:tr>
              <a:tr h="431978">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extLst>
                  <a:ext uri="{0D108BD9-81ED-4DB2-BD59-A6C34878D82A}">
                    <a16:rowId xmlns:a16="http://schemas.microsoft.com/office/drawing/2014/main" val="2942523636"/>
                  </a:ext>
                </a:extLst>
              </a:tr>
            </a:tbl>
          </a:graphicData>
        </a:graphic>
      </p:graphicFrame>
      <p:graphicFrame>
        <p:nvGraphicFramePr>
          <p:cNvPr id="9" name="Table 8">
            <a:extLst>
              <a:ext uri="{FF2B5EF4-FFF2-40B4-BE49-F238E27FC236}">
                <a16:creationId xmlns:a16="http://schemas.microsoft.com/office/drawing/2014/main" id="{8B605FE6-000B-40C4-8AA2-CF7C8BAE25C2}"/>
              </a:ext>
            </a:extLst>
          </p:cNvPr>
          <p:cNvGraphicFramePr>
            <a:graphicFrameLocks noGrp="1"/>
          </p:cNvGraphicFramePr>
          <p:nvPr>
            <p:extLst>
              <p:ext uri="{D42A27DB-BD31-4B8C-83A1-F6EECF244321}">
                <p14:modId xmlns:p14="http://schemas.microsoft.com/office/powerpoint/2010/main" val="383012886"/>
              </p:ext>
            </p:extLst>
          </p:nvPr>
        </p:nvGraphicFramePr>
        <p:xfrm>
          <a:off x="4774833" y="2407468"/>
          <a:ext cx="2551050" cy="863956"/>
        </p:xfrm>
        <a:graphic>
          <a:graphicData uri="http://schemas.openxmlformats.org/drawingml/2006/table">
            <a:tbl>
              <a:tblPr firstRow="1" bandRow="1">
                <a:tableStyleId>{5940675A-B579-460E-94D1-54222C63F5DA}</a:tableStyleId>
              </a:tblPr>
              <a:tblGrid>
                <a:gridCol w="510210">
                  <a:extLst>
                    <a:ext uri="{9D8B030D-6E8A-4147-A177-3AD203B41FA5}">
                      <a16:colId xmlns:a16="http://schemas.microsoft.com/office/drawing/2014/main" val="2012779293"/>
                    </a:ext>
                  </a:extLst>
                </a:gridCol>
                <a:gridCol w="510210">
                  <a:extLst>
                    <a:ext uri="{9D8B030D-6E8A-4147-A177-3AD203B41FA5}">
                      <a16:colId xmlns:a16="http://schemas.microsoft.com/office/drawing/2014/main" val="2197415935"/>
                    </a:ext>
                  </a:extLst>
                </a:gridCol>
                <a:gridCol w="510210">
                  <a:extLst>
                    <a:ext uri="{9D8B030D-6E8A-4147-A177-3AD203B41FA5}">
                      <a16:colId xmlns:a16="http://schemas.microsoft.com/office/drawing/2014/main" val="180762276"/>
                    </a:ext>
                  </a:extLst>
                </a:gridCol>
                <a:gridCol w="510210">
                  <a:extLst>
                    <a:ext uri="{9D8B030D-6E8A-4147-A177-3AD203B41FA5}">
                      <a16:colId xmlns:a16="http://schemas.microsoft.com/office/drawing/2014/main" val="973869086"/>
                    </a:ext>
                  </a:extLst>
                </a:gridCol>
                <a:gridCol w="510210">
                  <a:extLst>
                    <a:ext uri="{9D8B030D-6E8A-4147-A177-3AD203B41FA5}">
                      <a16:colId xmlns:a16="http://schemas.microsoft.com/office/drawing/2014/main" val="3456480998"/>
                    </a:ext>
                  </a:extLst>
                </a:gridCol>
              </a:tblGrid>
              <a:tr h="431978">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extLst>
                  <a:ext uri="{0D108BD9-81ED-4DB2-BD59-A6C34878D82A}">
                    <a16:rowId xmlns:a16="http://schemas.microsoft.com/office/drawing/2014/main" val="2908148738"/>
                  </a:ext>
                </a:extLst>
              </a:tr>
              <a:tr h="431978">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extLst>
                  <a:ext uri="{0D108BD9-81ED-4DB2-BD59-A6C34878D82A}">
                    <a16:rowId xmlns:a16="http://schemas.microsoft.com/office/drawing/2014/main" val="2942523636"/>
                  </a:ext>
                </a:extLst>
              </a:tr>
            </a:tbl>
          </a:graphicData>
        </a:graphic>
      </p:graphicFrame>
      <p:sp>
        <p:nvSpPr>
          <p:cNvPr id="64" name="Oval 63">
            <a:extLst>
              <a:ext uri="{FF2B5EF4-FFF2-40B4-BE49-F238E27FC236}">
                <a16:creationId xmlns:a16="http://schemas.microsoft.com/office/drawing/2014/main" id="{2A0CE5C9-901D-458B-8CDC-F916BFDDF37C}"/>
              </a:ext>
            </a:extLst>
          </p:cNvPr>
          <p:cNvSpPr/>
          <p:nvPr/>
        </p:nvSpPr>
        <p:spPr>
          <a:xfrm>
            <a:off x="2514626"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1939B84D-F4F5-405F-A950-02CF2F8FD6EC}"/>
              </a:ext>
            </a:extLst>
          </p:cNvPr>
          <p:cNvSpPr/>
          <p:nvPr/>
        </p:nvSpPr>
        <p:spPr>
          <a:xfrm>
            <a:off x="3026149"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2CE7E40C-81E4-4BD6-9304-3EDAA6A04C5E}"/>
              </a:ext>
            </a:extLst>
          </p:cNvPr>
          <p:cNvSpPr/>
          <p:nvPr/>
        </p:nvSpPr>
        <p:spPr>
          <a:xfrm>
            <a:off x="2003103" y="290077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FB68CC53-D64E-4288-9FD5-9F51472D855B}"/>
              </a:ext>
            </a:extLst>
          </p:cNvPr>
          <p:cNvSpPr/>
          <p:nvPr/>
        </p:nvSpPr>
        <p:spPr>
          <a:xfrm>
            <a:off x="2003103"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DD62BF85-377A-4FAC-B5BC-572D3CEFD901}"/>
              </a:ext>
            </a:extLst>
          </p:cNvPr>
          <p:cNvSpPr/>
          <p:nvPr/>
        </p:nvSpPr>
        <p:spPr>
          <a:xfrm>
            <a:off x="2517747" y="290077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1471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Rectangle 12">
            <a:extLst>
              <a:ext uri="{FF2B5EF4-FFF2-40B4-BE49-F238E27FC236}">
                <a16:creationId xmlns:a16="http://schemas.microsoft.com/office/drawing/2014/main" id="{963A6F02-D5A3-4076-8643-48750219164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5 + 16 = 20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5 + 15 = 20</a:t>
            </a: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FC1C3EFF-EDE8-429F-AA53-73DECC589D13}"/>
              </a:ext>
            </a:extLst>
          </p:cNvPr>
          <p:cNvGraphicFramePr>
            <a:graphicFrameLocks noGrp="1"/>
          </p:cNvGraphicFramePr>
          <p:nvPr/>
        </p:nvGraphicFramePr>
        <p:xfrm>
          <a:off x="1935140" y="2407468"/>
          <a:ext cx="2551050" cy="863956"/>
        </p:xfrm>
        <a:graphic>
          <a:graphicData uri="http://schemas.openxmlformats.org/drawingml/2006/table">
            <a:tbl>
              <a:tblPr firstRow="1" bandRow="1">
                <a:tableStyleId>{5940675A-B579-460E-94D1-54222C63F5DA}</a:tableStyleId>
              </a:tblPr>
              <a:tblGrid>
                <a:gridCol w="510210">
                  <a:extLst>
                    <a:ext uri="{9D8B030D-6E8A-4147-A177-3AD203B41FA5}">
                      <a16:colId xmlns:a16="http://schemas.microsoft.com/office/drawing/2014/main" val="2012779293"/>
                    </a:ext>
                  </a:extLst>
                </a:gridCol>
                <a:gridCol w="510210">
                  <a:extLst>
                    <a:ext uri="{9D8B030D-6E8A-4147-A177-3AD203B41FA5}">
                      <a16:colId xmlns:a16="http://schemas.microsoft.com/office/drawing/2014/main" val="2197415935"/>
                    </a:ext>
                  </a:extLst>
                </a:gridCol>
                <a:gridCol w="510210">
                  <a:extLst>
                    <a:ext uri="{9D8B030D-6E8A-4147-A177-3AD203B41FA5}">
                      <a16:colId xmlns:a16="http://schemas.microsoft.com/office/drawing/2014/main" val="180762276"/>
                    </a:ext>
                  </a:extLst>
                </a:gridCol>
                <a:gridCol w="510210">
                  <a:extLst>
                    <a:ext uri="{9D8B030D-6E8A-4147-A177-3AD203B41FA5}">
                      <a16:colId xmlns:a16="http://schemas.microsoft.com/office/drawing/2014/main" val="973869086"/>
                    </a:ext>
                  </a:extLst>
                </a:gridCol>
                <a:gridCol w="510210">
                  <a:extLst>
                    <a:ext uri="{9D8B030D-6E8A-4147-A177-3AD203B41FA5}">
                      <a16:colId xmlns:a16="http://schemas.microsoft.com/office/drawing/2014/main" val="3456480998"/>
                    </a:ext>
                  </a:extLst>
                </a:gridCol>
              </a:tblGrid>
              <a:tr h="431978">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extLst>
                  <a:ext uri="{0D108BD9-81ED-4DB2-BD59-A6C34878D82A}">
                    <a16:rowId xmlns:a16="http://schemas.microsoft.com/office/drawing/2014/main" val="2908148738"/>
                  </a:ext>
                </a:extLst>
              </a:tr>
              <a:tr h="431978">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extLst>
                  <a:ext uri="{0D108BD9-81ED-4DB2-BD59-A6C34878D82A}">
                    <a16:rowId xmlns:a16="http://schemas.microsoft.com/office/drawing/2014/main" val="2942523636"/>
                  </a:ext>
                </a:extLst>
              </a:tr>
            </a:tbl>
          </a:graphicData>
        </a:graphic>
      </p:graphicFrame>
      <p:graphicFrame>
        <p:nvGraphicFramePr>
          <p:cNvPr id="9" name="Table 8">
            <a:extLst>
              <a:ext uri="{FF2B5EF4-FFF2-40B4-BE49-F238E27FC236}">
                <a16:creationId xmlns:a16="http://schemas.microsoft.com/office/drawing/2014/main" id="{8B605FE6-000B-40C4-8AA2-CF7C8BAE25C2}"/>
              </a:ext>
            </a:extLst>
          </p:cNvPr>
          <p:cNvGraphicFramePr>
            <a:graphicFrameLocks noGrp="1"/>
          </p:cNvGraphicFramePr>
          <p:nvPr/>
        </p:nvGraphicFramePr>
        <p:xfrm>
          <a:off x="4774833" y="2407468"/>
          <a:ext cx="2551050" cy="863956"/>
        </p:xfrm>
        <a:graphic>
          <a:graphicData uri="http://schemas.openxmlformats.org/drawingml/2006/table">
            <a:tbl>
              <a:tblPr firstRow="1" bandRow="1">
                <a:tableStyleId>{5940675A-B579-460E-94D1-54222C63F5DA}</a:tableStyleId>
              </a:tblPr>
              <a:tblGrid>
                <a:gridCol w="510210">
                  <a:extLst>
                    <a:ext uri="{9D8B030D-6E8A-4147-A177-3AD203B41FA5}">
                      <a16:colId xmlns:a16="http://schemas.microsoft.com/office/drawing/2014/main" val="2012779293"/>
                    </a:ext>
                  </a:extLst>
                </a:gridCol>
                <a:gridCol w="510210">
                  <a:extLst>
                    <a:ext uri="{9D8B030D-6E8A-4147-A177-3AD203B41FA5}">
                      <a16:colId xmlns:a16="http://schemas.microsoft.com/office/drawing/2014/main" val="2197415935"/>
                    </a:ext>
                  </a:extLst>
                </a:gridCol>
                <a:gridCol w="510210">
                  <a:extLst>
                    <a:ext uri="{9D8B030D-6E8A-4147-A177-3AD203B41FA5}">
                      <a16:colId xmlns:a16="http://schemas.microsoft.com/office/drawing/2014/main" val="180762276"/>
                    </a:ext>
                  </a:extLst>
                </a:gridCol>
                <a:gridCol w="510210">
                  <a:extLst>
                    <a:ext uri="{9D8B030D-6E8A-4147-A177-3AD203B41FA5}">
                      <a16:colId xmlns:a16="http://schemas.microsoft.com/office/drawing/2014/main" val="973869086"/>
                    </a:ext>
                  </a:extLst>
                </a:gridCol>
                <a:gridCol w="510210">
                  <a:extLst>
                    <a:ext uri="{9D8B030D-6E8A-4147-A177-3AD203B41FA5}">
                      <a16:colId xmlns:a16="http://schemas.microsoft.com/office/drawing/2014/main" val="3456480998"/>
                    </a:ext>
                  </a:extLst>
                </a:gridCol>
              </a:tblGrid>
              <a:tr h="431978">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extLst>
                  <a:ext uri="{0D108BD9-81ED-4DB2-BD59-A6C34878D82A}">
                    <a16:rowId xmlns:a16="http://schemas.microsoft.com/office/drawing/2014/main" val="2908148738"/>
                  </a:ext>
                </a:extLst>
              </a:tr>
              <a:tr h="431978">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tc>
                  <a:txBody>
                    <a:bodyPr/>
                    <a:lstStyle/>
                    <a:p>
                      <a:endParaRPr lang="en-GB" sz="1700" dirty="0"/>
                    </a:p>
                  </a:txBody>
                  <a:tcPr marL="161992" marR="161992" marT="80995" marB="80995">
                    <a:solidFill>
                      <a:schemeClr val="bg1"/>
                    </a:solidFill>
                  </a:tcPr>
                </a:tc>
                <a:extLst>
                  <a:ext uri="{0D108BD9-81ED-4DB2-BD59-A6C34878D82A}">
                    <a16:rowId xmlns:a16="http://schemas.microsoft.com/office/drawing/2014/main" val="2942523636"/>
                  </a:ext>
                </a:extLst>
              </a:tr>
            </a:tbl>
          </a:graphicData>
        </a:graphic>
      </p:graphicFrame>
      <p:sp>
        <p:nvSpPr>
          <p:cNvPr id="64" name="Oval 63">
            <a:extLst>
              <a:ext uri="{FF2B5EF4-FFF2-40B4-BE49-F238E27FC236}">
                <a16:creationId xmlns:a16="http://schemas.microsoft.com/office/drawing/2014/main" id="{2A0CE5C9-901D-458B-8CDC-F916BFDDF37C}"/>
              </a:ext>
            </a:extLst>
          </p:cNvPr>
          <p:cNvSpPr/>
          <p:nvPr/>
        </p:nvSpPr>
        <p:spPr>
          <a:xfrm>
            <a:off x="2514626"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1939B84D-F4F5-405F-A950-02CF2F8FD6EC}"/>
              </a:ext>
            </a:extLst>
          </p:cNvPr>
          <p:cNvSpPr/>
          <p:nvPr/>
        </p:nvSpPr>
        <p:spPr>
          <a:xfrm>
            <a:off x="3026149"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2CE7E40C-81E4-4BD6-9304-3EDAA6A04C5E}"/>
              </a:ext>
            </a:extLst>
          </p:cNvPr>
          <p:cNvSpPr/>
          <p:nvPr/>
        </p:nvSpPr>
        <p:spPr>
          <a:xfrm>
            <a:off x="2003103" y="290077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FB68CC53-D64E-4288-9FD5-9F51472D855B}"/>
              </a:ext>
            </a:extLst>
          </p:cNvPr>
          <p:cNvSpPr/>
          <p:nvPr/>
        </p:nvSpPr>
        <p:spPr>
          <a:xfrm>
            <a:off x="2003103" y="246242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DD62BF85-377A-4FAC-B5BC-572D3CEFD901}"/>
              </a:ext>
            </a:extLst>
          </p:cNvPr>
          <p:cNvSpPr/>
          <p:nvPr/>
        </p:nvSpPr>
        <p:spPr>
          <a:xfrm>
            <a:off x="2517747" y="2900775"/>
            <a:ext cx="342901" cy="33217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E9F6E2D0-EF64-4339-9560-12C980BBBC6A}"/>
              </a:ext>
            </a:extLst>
          </p:cNvPr>
          <p:cNvSpPr/>
          <p:nvPr/>
        </p:nvSpPr>
        <p:spPr>
          <a:xfrm>
            <a:off x="4830845"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D1CE3F5A-17F0-4EAD-9521-804E940F6DB8}"/>
              </a:ext>
            </a:extLst>
          </p:cNvPr>
          <p:cNvSpPr/>
          <p:nvPr/>
        </p:nvSpPr>
        <p:spPr>
          <a:xfrm>
            <a:off x="6903405"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72562BE0-D2AE-47AC-8381-960E37A135B2}"/>
              </a:ext>
            </a:extLst>
          </p:cNvPr>
          <p:cNvSpPr/>
          <p:nvPr/>
        </p:nvSpPr>
        <p:spPr>
          <a:xfrm>
            <a:off x="6385265"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84D76638-2668-4061-BB3B-39B9C0403658}"/>
              </a:ext>
            </a:extLst>
          </p:cNvPr>
          <p:cNvSpPr/>
          <p:nvPr/>
        </p:nvSpPr>
        <p:spPr>
          <a:xfrm>
            <a:off x="5867125"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1FF8C5F1-1CEF-4B6D-95F2-EC5295E5E61A}"/>
              </a:ext>
            </a:extLst>
          </p:cNvPr>
          <p:cNvSpPr/>
          <p:nvPr/>
        </p:nvSpPr>
        <p:spPr>
          <a:xfrm>
            <a:off x="5348985"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E49AD2C-C495-40DB-A173-D7C61A7E2427}"/>
              </a:ext>
            </a:extLst>
          </p:cNvPr>
          <p:cNvSpPr/>
          <p:nvPr/>
        </p:nvSpPr>
        <p:spPr>
          <a:xfrm>
            <a:off x="483084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CFE97070-08EB-4892-BFC0-5CF0430E5DD0}"/>
              </a:ext>
            </a:extLst>
          </p:cNvPr>
          <p:cNvSpPr/>
          <p:nvPr/>
        </p:nvSpPr>
        <p:spPr>
          <a:xfrm>
            <a:off x="690340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8F0D3E29-EF49-4413-B846-16336C4FF306}"/>
              </a:ext>
            </a:extLst>
          </p:cNvPr>
          <p:cNvSpPr/>
          <p:nvPr/>
        </p:nvSpPr>
        <p:spPr>
          <a:xfrm>
            <a:off x="638526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7D492FD5-61FF-4F58-B995-AD886FAFB637}"/>
              </a:ext>
            </a:extLst>
          </p:cNvPr>
          <p:cNvSpPr/>
          <p:nvPr/>
        </p:nvSpPr>
        <p:spPr>
          <a:xfrm>
            <a:off x="586712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900E1EA5-B597-404E-A89B-5C47BBF93B28}"/>
              </a:ext>
            </a:extLst>
          </p:cNvPr>
          <p:cNvSpPr/>
          <p:nvPr/>
        </p:nvSpPr>
        <p:spPr>
          <a:xfrm>
            <a:off x="534898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09FD2A91-CC71-4A46-BF92-8F79A955ED5B}"/>
              </a:ext>
            </a:extLst>
          </p:cNvPr>
          <p:cNvSpPr/>
          <p:nvPr/>
        </p:nvSpPr>
        <p:spPr>
          <a:xfrm>
            <a:off x="3032391"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7AB2276-7632-4879-856E-672D5D0837BA}"/>
              </a:ext>
            </a:extLst>
          </p:cNvPr>
          <p:cNvSpPr/>
          <p:nvPr/>
        </p:nvSpPr>
        <p:spPr>
          <a:xfrm>
            <a:off x="4061677"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6E0F6809-0A72-49D2-B1E2-5782A57C4BBD}"/>
              </a:ext>
            </a:extLst>
          </p:cNvPr>
          <p:cNvSpPr/>
          <p:nvPr/>
        </p:nvSpPr>
        <p:spPr>
          <a:xfrm>
            <a:off x="3547035" y="290077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9E9E08E-61DD-4836-9553-0434B32D0E1C}"/>
              </a:ext>
            </a:extLst>
          </p:cNvPr>
          <p:cNvSpPr/>
          <p:nvPr/>
        </p:nvSpPr>
        <p:spPr>
          <a:xfrm>
            <a:off x="4049194"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47DAB4AF-895A-4896-AEEF-56333F5E9A0F}"/>
              </a:ext>
            </a:extLst>
          </p:cNvPr>
          <p:cNvSpPr/>
          <p:nvPr/>
        </p:nvSpPr>
        <p:spPr>
          <a:xfrm>
            <a:off x="3537672" y="2462425"/>
            <a:ext cx="342901" cy="33217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0828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3" name="Picture 12">
            <a:extLst>
              <a:ext uri="{FF2B5EF4-FFF2-40B4-BE49-F238E27FC236}">
                <a16:creationId xmlns:a16="http://schemas.microsoft.com/office/drawing/2014/main" id="{C4C91ED1-B7C6-4A7F-B6E2-17BA7B260803}"/>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2" name="Rectangle 21">
            <a:extLst>
              <a:ext uri="{FF2B5EF4-FFF2-40B4-BE49-F238E27FC236}">
                <a16:creationId xmlns:a16="http://schemas.microsoft.com/office/drawing/2014/main" id="{47386728-9FA5-4239-8648-D747544C102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A garden has 20 flowers. Some are blue, the rest are pink. </a:t>
            </a:r>
          </a:p>
          <a:p>
            <a:pPr lvl="0" algn="ctr" defTabSz="514350">
              <a:defRPr/>
            </a:pPr>
            <a:r>
              <a:rPr lang="en-GB" sz="2000" b="1" dirty="0">
                <a:solidFill>
                  <a:schemeClr val="tx1"/>
                </a:solidFill>
                <a:latin typeface="Century Gothic" panose="020B0502020202020204" pitchFamily="34" charset="0"/>
              </a:rPr>
              <a:t>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lgn="ct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lgn="ctr" defTabSz="514350">
              <a:defRPr/>
            </a:pPr>
            <a:r>
              <a:rPr lang="en-GB" sz="2000" b="1" dirty="0">
                <a:solidFill>
                  <a:schemeClr val="tx1"/>
                </a:solidFill>
                <a:latin typeface="Century Gothic" panose="020B0502020202020204" pitchFamily="34" charset="0"/>
                <a:sym typeface="Wingdings" panose="05000000000000000000" pitchFamily="2" charset="2"/>
              </a:rPr>
              <a:t>Write a number sentence about the flowers in the garden.</a:t>
            </a:r>
          </a:p>
          <a:p>
            <a:pPr lvl="0" algn="ctr" defTabSz="514350">
              <a:defRPr/>
            </a:pPr>
            <a:r>
              <a:rPr lang="en-GB" sz="2000" b="1" dirty="0">
                <a:solidFill>
                  <a:schemeClr val="tx1"/>
                </a:solidFill>
                <a:latin typeface="Century Gothic" panose="020B0502020202020204" pitchFamily="34" charset="0"/>
                <a:sym typeface="Wingdings" panose="05000000000000000000" pitchFamily="2" charset="2"/>
              </a:rPr>
              <a:t> </a:t>
            </a: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3" name="Picture 12">
            <a:extLst>
              <a:ext uri="{FF2B5EF4-FFF2-40B4-BE49-F238E27FC236}">
                <a16:creationId xmlns:a16="http://schemas.microsoft.com/office/drawing/2014/main" id="{C4C91ED1-B7C6-4A7F-B6E2-17BA7B260803}"/>
              </a:ext>
            </a:extLst>
          </p:cNvPr>
          <p:cNvPicPr>
            <a:picLocks noChangeAspect="1"/>
          </p:cNvPicPr>
          <p:nvPr/>
        </p:nvPicPr>
        <p:blipFill>
          <a:blip r:embed="rId4"/>
          <a:stretch>
            <a:fillRect/>
          </a:stretch>
        </p:blipFill>
        <p:spPr>
          <a:xfrm>
            <a:off x="115438" y="134780"/>
            <a:ext cx="8913124" cy="6322100"/>
          </a:xfrm>
          <a:prstGeom prst="rect">
            <a:avLst/>
          </a:prstGeom>
        </p:spPr>
      </p:pic>
      <p:sp>
        <p:nvSpPr>
          <p:cNvPr id="22" name="Rectangle 21">
            <a:extLst>
              <a:ext uri="{FF2B5EF4-FFF2-40B4-BE49-F238E27FC236}">
                <a16:creationId xmlns:a16="http://schemas.microsoft.com/office/drawing/2014/main" id="{47386728-9FA5-4239-8648-D747544C102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A garden has 20 flowers. Some are blue, the rest are pink. </a:t>
            </a:r>
          </a:p>
          <a:p>
            <a:pPr lvl="0" algn="ctr" defTabSz="514350">
              <a:defRPr/>
            </a:pPr>
            <a:r>
              <a:rPr lang="en-GB" sz="2000" b="1" dirty="0">
                <a:solidFill>
                  <a:schemeClr val="tx1"/>
                </a:solidFill>
                <a:latin typeface="Century Gothic" panose="020B0502020202020204" pitchFamily="34" charset="0"/>
              </a:rPr>
              <a:t>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lgn="ct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lgn="ctr" defTabSz="514350">
              <a:defRPr/>
            </a:pPr>
            <a:r>
              <a:rPr lang="en-GB" sz="2000" b="1" dirty="0">
                <a:solidFill>
                  <a:schemeClr val="tx1"/>
                </a:solidFill>
                <a:latin typeface="Century Gothic" panose="020B0502020202020204" pitchFamily="34" charset="0"/>
                <a:sym typeface="Wingdings" panose="05000000000000000000" pitchFamily="2" charset="2"/>
              </a:rPr>
              <a:t>Write a number sentence about the flowers in the garden.</a:t>
            </a:r>
          </a:p>
          <a:p>
            <a:pPr algn="ctr" defTabSz="514350">
              <a:defRPr/>
            </a:pPr>
            <a:r>
              <a:rPr lang="en-GB" sz="2000" b="1" dirty="0">
                <a:solidFill>
                  <a:srgbClr val="FF0000"/>
                </a:solidFill>
                <a:latin typeface="Century Gothic" panose="020B0502020202020204" pitchFamily="34" charset="0"/>
              </a:rPr>
              <a:t>Various answers, for example: </a:t>
            </a:r>
          </a:p>
          <a:p>
            <a:pPr algn="ctr" defTabSz="514350">
              <a:defRPr/>
            </a:pPr>
            <a:r>
              <a:rPr lang="en-GB" sz="2000" b="1" dirty="0">
                <a:solidFill>
                  <a:srgbClr val="FF0000"/>
                </a:solidFill>
                <a:latin typeface="Century Gothic" panose="020B0502020202020204" pitchFamily="34" charset="0"/>
              </a:rPr>
              <a:t>20 – 5 = 15</a:t>
            </a:r>
          </a:p>
          <a:p>
            <a:pPr algn="ctr" defTabSz="514350">
              <a:defRPr/>
            </a:pPr>
            <a:r>
              <a:rPr lang="en-GB" sz="2000" b="1" dirty="0">
                <a:solidFill>
                  <a:srgbClr val="FF0000"/>
                </a:solidFill>
                <a:latin typeface="Century Gothic" panose="020B0502020202020204" pitchFamily="34" charset="0"/>
              </a:rPr>
              <a:t>15 + 5 = 20 </a:t>
            </a:r>
          </a:p>
          <a:p>
            <a:pPr algn="ctr" defTabSz="514350">
              <a:defRPr/>
            </a:pPr>
            <a:r>
              <a:rPr lang="en-GB" sz="2000" b="1" dirty="0">
                <a:solidFill>
                  <a:srgbClr val="FF0000"/>
                </a:solidFill>
                <a:latin typeface="Century Gothic" panose="020B0502020202020204" pitchFamily="34" charset="0"/>
              </a:rPr>
              <a:t>5 + 15 = 20</a:t>
            </a:r>
          </a:p>
          <a:p>
            <a:pPr lvl="0" algn="ct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lgn="ctr" defTabSz="514350">
              <a:defRPr/>
            </a:pPr>
            <a:r>
              <a:rPr lang="en-GB" sz="2000" b="1" dirty="0">
                <a:solidFill>
                  <a:schemeClr val="tx1"/>
                </a:solidFill>
                <a:latin typeface="Century Gothic" panose="020B0502020202020204" pitchFamily="34" charset="0"/>
                <a:sym typeface="Wingdings" panose="05000000000000000000" pitchFamily="2" charset="2"/>
              </a:rPr>
              <a:t> </a:t>
            </a: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274335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complete the number sentences.</a:t>
            </a: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6" name="Rectangle: Rounded Corners 5">
            <a:extLst>
              <a:ext uri="{FF2B5EF4-FFF2-40B4-BE49-F238E27FC236}">
                <a16:creationId xmlns:a16="http://schemas.microsoft.com/office/drawing/2014/main" id="{A84A13F4-0AA2-46D0-9DB7-64CDCA641C7B}"/>
              </a:ext>
            </a:extLst>
          </p:cNvPr>
          <p:cNvSpPr/>
          <p:nvPr/>
        </p:nvSpPr>
        <p:spPr>
          <a:xfrm>
            <a:off x="2290355"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a:t>
            </a:r>
          </a:p>
        </p:txBody>
      </p:sp>
      <p:sp>
        <p:nvSpPr>
          <p:cNvPr id="9" name="Rectangle: Rounded Corners 8">
            <a:extLst>
              <a:ext uri="{FF2B5EF4-FFF2-40B4-BE49-F238E27FC236}">
                <a16:creationId xmlns:a16="http://schemas.microsoft.com/office/drawing/2014/main" id="{D3331A31-293D-4971-BDB6-C2C785901F3A}"/>
              </a:ext>
            </a:extLst>
          </p:cNvPr>
          <p:cNvSpPr/>
          <p:nvPr/>
        </p:nvSpPr>
        <p:spPr>
          <a:xfrm>
            <a:off x="3524373"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13</a:t>
            </a:r>
          </a:p>
        </p:txBody>
      </p:sp>
      <p:sp>
        <p:nvSpPr>
          <p:cNvPr id="10" name="Rectangle: Rounded Corners 9">
            <a:extLst>
              <a:ext uri="{FF2B5EF4-FFF2-40B4-BE49-F238E27FC236}">
                <a16:creationId xmlns:a16="http://schemas.microsoft.com/office/drawing/2014/main" id="{805BBC73-6203-483E-B7F0-064C9D0E046D}"/>
              </a:ext>
            </a:extLst>
          </p:cNvPr>
          <p:cNvSpPr/>
          <p:nvPr/>
        </p:nvSpPr>
        <p:spPr>
          <a:xfrm>
            <a:off x="4758391"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10</a:t>
            </a:r>
          </a:p>
        </p:txBody>
      </p:sp>
      <p:sp>
        <p:nvSpPr>
          <p:cNvPr id="11" name="Rectangle: Rounded Corners 10">
            <a:extLst>
              <a:ext uri="{FF2B5EF4-FFF2-40B4-BE49-F238E27FC236}">
                <a16:creationId xmlns:a16="http://schemas.microsoft.com/office/drawing/2014/main" id="{CA7E80C5-DEA1-4754-B017-ADC783E251E9}"/>
              </a:ext>
            </a:extLst>
          </p:cNvPr>
          <p:cNvSpPr/>
          <p:nvPr/>
        </p:nvSpPr>
        <p:spPr>
          <a:xfrm>
            <a:off x="5992408"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15</a:t>
            </a:r>
          </a:p>
        </p:txBody>
      </p:sp>
      <p:graphicFrame>
        <p:nvGraphicFramePr>
          <p:cNvPr id="12" name="Table 11">
            <a:extLst>
              <a:ext uri="{FF2B5EF4-FFF2-40B4-BE49-F238E27FC236}">
                <a16:creationId xmlns:a16="http://schemas.microsoft.com/office/drawing/2014/main" id="{BD9D2728-CA0D-4175-A11D-D977BB021AD4}"/>
              </a:ext>
            </a:extLst>
          </p:cNvPr>
          <p:cNvGraphicFramePr>
            <a:graphicFrameLocks noGrp="1"/>
          </p:cNvGraphicFramePr>
          <p:nvPr>
            <p:extLst>
              <p:ext uri="{D42A27DB-BD31-4B8C-83A1-F6EECF244321}">
                <p14:modId xmlns:p14="http://schemas.microsoft.com/office/powerpoint/2010/main" val="2701737479"/>
              </p:ext>
            </p:extLst>
          </p:nvPr>
        </p:nvGraphicFramePr>
        <p:xfrm>
          <a:off x="2944425" y="3106208"/>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2000" b="1" dirty="0">
                          <a:solidFill>
                            <a:schemeClr val="tx1"/>
                          </a:solidFill>
                          <a:latin typeface="Century Gothic" panose="020B0502020202020204" pitchFamily="34" charset="0"/>
                        </a:rPr>
                        <a:t>5  </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solidFill>
                          <a:schemeClr val="tx1"/>
                        </a:solidFill>
                        <a:latin typeface="Century Gothic" panose="020B0502020202020204" pitchFamily="34" charset="0"/>
                      </a:endParaRP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20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graphicFrame>
        <p:nvGraphicFramePr>
          <p:cNvPr id="13" name="Table 12">
            <a:extLst>
              <a:ext uri="{FF2B5EF4-FFF2-40B4-BE49-F238E27FC236}">
                <a16:creationId xmlns:a16="http://schemas.microsoft.com/office/drawing/2014/main" id="{25A0B173-4A93-4294-8BB4-A737AFE6A77B}"/>
              </a:ext>
            </a:extLst>
          </p:cNvPr>
          <p:cNvGraphicFramePr>
            <a:graphicFrameLocks noGrp="1"/>
          </p:cNvGraphicFramePr>
          <p:nvPr>
            <p:extLst>
              <p:ext uri="{D42A27DB-BD31-4B8C-83A1-F6EECF244321}">
                <p14:modId xmlns:p14="http://schemas.microsoft.com/office/powerpoint/2010/main" val="3762216459"/>
              </p:ext>
            </p:extLst>
          </p:nvPr>
        </p:nvGraphicFramePr>
        <p:xfrm>
          <a:off x="2944425" y="3904175"/>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1700" b="1" dirty="0">
                          <a:latin typeface="Century Gothic" panose="020B0502020202020204" pitchFamily="34" charset="0"/>
                        </a:rPr>
                        <a:t>  </a:t>
                      </a: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9</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graphicFrame>
        <p:nvGraphicFramePr>
          <p:cNvPr id="14" name="Table 13">
            <a:extLst>
              <a:ext uri="{FF2B5EF4-FFF2-40B4-BE49-F238E27FC236}">
                <a16:creationId xmlns:a16="http://schemas.microsoft.com/office/drawing/2014/main" id="{DA649C58-2818-49C9-83EA-3123A44588EB}"/>
              </a:ext>
            </a:extLst>
          </p:cNvPr>
          <p:cNvGraphicFramePr>
            <a:graphicFrameLocks noGrp="1"/>
          </p:cNvGraphicFramePr>
          <p:nvPr>
            <p:extLst>
              <p:ext uri="{D42A27DB-BD31-4B8C-83A1-F6EECF244321}">
                <p14:modId xmlns:p14="http://schemas.microsoft.com/office/powerpoint/2010/main" val="361997901"/>
              </p:ext>
            </p:extLst>
          </p:nvPr>
        </p:nvGraphicFramePr>
        <p:xfrm>
          <a:off x="2944425" y="4722435"/>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2000" b="1" dirty="0">
                          <a:latin typeface="Century Gothic" panose="020B0502020202020204" pitchFamily="34" charset="0"/>
                        </a:rPr>
                        <a:t>10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spTree>
    <p:extLst>
      <p:ext uri="{BB962C8B-B14F-4D97-AF65-F5344CB8AC3E}">
        <p14:creationId xmlns:p14="http://schemas.microsoft.com/office/powerpoint/2010/main" val="180402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complete the number sentences.</a:t>
            </a: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6" name="Rectangle: Rounded Corners 5">
            <a:extLst>
              <a:ext uri="{FF2B5EF4-FFF2-40B4-BE49-F238E27FC236}">
                <a16:creationId xmlns:a16="http://schemas.microsoft.com/office/drawing/2014/main" id="{A84A13F4-0AA2-46D0-9DB7-64CDCA641C7B}"/>
              </a:ext>
            </a:extLst>
          </p:cNvPr>
          <p:cNvSpPr/>
          <p:nvPr/>
        </p:nvSpPr>
        <p:spPr>
          <a:xfrm>
            <a:off x="2290355"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1</a:t>
            </a:r>
          </a:p>
        </p:txBody>
      </p:sp>
      <p:sp>
        <p:nvSpPr>
          <p:cNvPr id="9" name="Rectangle: Rounded Corners 8">
            <a:extLst>
              <a:ext uri="{FF2B5EF4-FFF2-40B4-BE49-F238E27FC236}">
                <a16:creationId xmlns:a16="http://schemas.microsoft.com/office/drawing/2014/main" id="{D3331A31-293D-4971-BDB6-C2C785901F3A}"/>
              </a:ext>
            </a:extLst>
          </p:cNvPr>
          <p:cNvSpPr/>
          <p:nvPr/>
        </p:nvSpPr>
        <p:spPr>
          <a:xfrm>
            <a:off x="3524373"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13</a:t>
            </a:r>
          </a:p>
        </p:txBody>
      </p:sp>
      <p:sp>
        <p:nvSpPr>
          <p:cNvPr id="10" name="Rectangle: Rounded Corners 9">
            <a:extLst>
              <a:ext uri="{FF2B5EF4-FFF2-40B4-BE49-F238E27FC236}">
                <a16:creationId xmlns:a16="http://schemas.microsoft.com/office/drawing/2014/main" id="{805BBC73-6203-483E-B7F0-064C9D0E046D}"/>
              </a:ext>
            </a:extLst>
          </p:cNvPr>
          <p:cNvSpPr/>
          <p:nvPr/>
        </p:nvSpPr>
        <p:spPr>
          <a:xfrm>
            <a:off x="4758391"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10</a:t>
            </a:r>
          </a:p>
        </p:txBody>
      </p:sp>
      <p:sp>
        <p:nvSpPr>
          <p:cNvPr id="11" name="Rectangle: Rounded Corners 10">
            <a:extLst>
              <a:ext uri="{FF2B5EF4-FFF2-40B4-BE49-F238E27FC236}">
                <a16:creationId xmlns:a16="http://schemas.microsoft.com/office/drawing/2014/main" id="{CA7E80C5-DEA1-4754-B017-ADC783E251E9}"/>
              </a:ext>
            </a:extLst>
          </p:cNvPr>
          <p:cNvSpPr/>
          <p:nvPr/>
        </p:nvSpPr>
        <p:spPr>
          <a:xfrm>
            <a:off x="5992408" y="1554587"/>
            <a:ext cx="853729" cy="1118132"/>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15</a:t>
            </a:r>
          </a:p>
        </p:txBody>
      </p:sp>
      <p:graphicFrame>
        <p:nvGraphicFramePr>
          <p:cNvPr id="12" name="Table 11">
            <a:extLst>
              <a:ext uri="{FF2B5EF4-FFF2-40B4-BE49-F238E27FC236}">
                <a16:creationId xmlns:a16="http://schemas.microsoft.com/office/drawing/2014/main" id="{BD9D2728-CA0D-4175-A11D-D977BB021AD4}"/>
              </a:ext>
            </a:extLst>
          </p:cNvPr>
          <p:cNvGraphicFramePr>
            <a:graphicFrameLocks noGrp="1"/>
          </p:cNvGraphicFramePr>
          <p:nvPr>
            <p:extLst>
              <p:ext uri="{D42A27DB-BD31-4B8C-83A1-F6EECF244321}">
                <p14:modId xmlns:p14="http://schemas.microsoft.com/office/powerpoint/2010/main" val="1075092645"/>
              </p:ext>
            </p:extLst>
          </p:nvPr>
        </p:nvGraphicFramePr>
        <p:xfrm>
          <a:off x="2944425" y="3106208"/>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2000" b="1" dirty="0">
                          <a:solidFill>
                            <a:schemeClr val="tx1"/>
                          </a:solidFill>
                          <a:latin typeface="Century Gothic" panose="020B0502020202020204" pitchFamily="34" charset="0"/>
                        </a:rPr>
                        <a:t>5  </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15</a:t>
                      </a: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20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graphicFrame>
        <p:nvGraphicFramePr>
          <p:cNvPr id="13" name="Table 12">
            <a:extLst>
              <a:ext uri="{FF2B5EF4-FFF2-40B4-BE49-F238E27FC236}">
                <a16:creationId xmlns:a16="http://schemas.microsoft.com/office/drawing/2014/main" id="{25A0B173-4A93-4294-8BB4-A737AFE6A77B}"/>
              </a:ext>
            </a:extLst>
          </p:cNvPr>
          <p:cNvGraphicFramePr>
            <a:graphicFrameLocks noGrp="1"/>
          </p:cNvGraphicFramePr>
          <p:nvPr>
            <p:extLst>
              <p:ext uri="{D42A27DB-BD31-4B8C-83A1-F6EECF244321}">
                <p14:modId xmlns:p14="http://schemas.microsoft.com/office/powerpoint/2010/main" val="514284691"/>
              </p:ext>
            </p:extLst>
          </p:nvPr>
        </p:nvGraphicFramePr>
        <p:xfrm>
          <a:off x="2944425" y="3904175"/>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1700" b="1" dirty="0">
                          <a:solidFill>
                            <a:srgbClr val="FF0000"/>
                          </a:solidFill>
                          <a:latin typeface="Century Gothic" panose="020B0502020202020204" pitchFamily="34" charset="0"/>
                        </a:rPr>
                        <a:t>1</a:t>
                      </a:r>
                      <a:r>
                        <a:rPr lang="en-GB" sz="1700" b="1" dirty="0">
                          <a:latin typeface="Century Gothic" panose="020B0502020202020204" pitchFamily="34" charset="0"/>
                        </a:rPr>
                        <a:t>  </a:t>
                      </a: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9</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graphicFrame>
        <p:nvGraphicFramePr>
          <p:cNvPr id="14" name="Table 13">
            <a:extLst>
              <a:ext uri="{FF2B5EF4-FFF2-40B4-BE49-F238E27FC236}">
                <a16:creationId xmlns:a16="http://schemas.microsoft.com/office/drawing/2014/main" id="{DA649C58-2818-49C9-83EA-3123A44588EB}"/>
              </a:ext>
            </a:extLst>
          </p:cNvPr>
          <p:cNvGraphicFramePr>
            <a:graphicFrameLocks noGrp="1"/>
          </p:cNvGraphicFramePr>
          <p:nvPr>
            <p:extLst>
              <p:ext uri="{D42A27DB-BD31-4B8C-83A1-F6EECF244321}">
                <p14:modId xmlns:p14="http://schemas.microsoft.com/office/powerpoint/2010/main" val="1805565569"/>
              </p:ext>
            </p:extLst>
          </p:nvPr>
        </p:nvGraphicFramePr>
        <p:xfrm>
          <a:off x="2944425" y="4722435"/>
          <a:ext cx="3188810" cy="579784"/>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051934168"/>
                    </a:ext>
                  </a:extLst>
                </a:gridCol>
                <a:gridCol w="637762">
                  <a:extLst>
                    <a:ext uri="{9D8B030D-6E8A-4147-A177-3AD203B41FA5}">
                      <a16:colId xmlns:a16="http://schemas.microsoft.com/office/drawing/2014/main" val="3483510902"/>
                    </a:ext>
                  </a:extLst>
                </a:gridCol>
                <a:gridCol w="637762">
                  <a:extLst>
                    <a:ext uri="{9D8B030D-6E8A-4147-A177-3AD203B41FA5}">
                      <a16:colId xmlns:a16="http://schemas.microsoft.com/office/drawing/2014/main" val="4094266654"/>
                    </a:ext>
                  </a:extLst>
                </a:gridCol>
                <a:gridCol w="637762">
                  <a:extLst>
                    <a:ext uri="{9D8B030D-6E8A-4147-A177-3AD203B41FA5}">
                      <a16:colId xmlns:a16="http://schemas.microsoft.com/office/drawing/2014/main" val="311223731"/>
                    </a:ext>
                  </a:extLst>
                </a:gridCol>
                <a:gridCol w="637762">
                  <a:extLst>
                    <a:ext uri="{9D8B030D-6E8A-4147-A177-3AD203B41FA5}">
                      <a16:colId xmlns:a16="http://schemas.microsoft.com/office/drawing/2014/main" val="4092634714"/>
                    </a:ext>
                  </a:extLst>
                </a:gridCol>
              </a:tblGrid>
              <a:tr h="579784">
                <a:tc>
                  <a:txBody>
                    <a:bodyPr/>
                    <a:lstStyle/>
                    <a:p>
                      <a:pPr algn="ctr"/>
                      <a:r>
                        <a:rPr lang="en-GB" sz="2000" b="1" dirty="0">
                          <a:latin typeface="Century Gothic" panose="020B0502020202020204" pitchFamily="34" charset="0"/>
                        </a:rPr>
                        <a:t>10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10</a:t>
                      </a:r>
                    </a:p>
                  </a:txBody>
                  <a:tcPr marL="147265" marR="147265"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147265" marR="147265" marT="66938" marB="6693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a:t>
                      </a:r>
                    </a:p>
                  </a:txBody>
                  <a:tcPr marL="147265" marR="147265" marT="66938" marB="669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6176160"/>
                  </a:ext>
                </a:extLst>
              </a:tr>
            </a:tbl>
          </a:graphicData>
        </a:graphic>
      </p:graphicFrame>
    </p:spTree>
    <p:extLst>
      <p:ext uri="{BB962C8B-B14F-4D97-AF65-F5344CB8AC3E}">
        <p14:creationId xmlns:p14="http://schemas.microsoft.com/office/powerpoint/2010/main" val="3787886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60E99090-010F-493E-B55C-9A9777219F6E}"/>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1" name="Rectangle 10">
            <a:extLst>
              <a:ext uri="{FF2B5EF4-FFF2-40B4-BE49-F238E27FC236}">
                <a16:creationId xmlns:a16="http://schemas.microsoft.com/office/drawing/2014/main" id="{0E70B6F1-3F76-430F-899D-093F96610E0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Isiah says,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how you know.</a:t>
            </a:r>
          </a:p>
          <a:p>
            <a:pPr lvl="0" algn="ctr" defTabSz="514350">
              <a:defRPr/>
            </a:pPr>
            <a:r>
              <a:rPr lang="en-GB" sz="2000" b="1" dirty="0">
                <a:solidFill>
                  <a:schemeClr val="tx1"/>
                </a:solidFill>
                <a:latin typeface="Century Gothic" panose="020B0502020202020204" pitchFamily="34" charset="0"/>
              </a:rPr>
              <a:t> </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F359DE11-3FC3-4FF3-9D6F-8773B2463BBC}"/>
              </a:ext>
            </a:extLst>
          </p:cNvPr>
          <p:cNvSpPr/>
          <p:nvPr/>
        </p:nvSpPr>
        <p:spPr>
          <a:xfrm>
            <a:off x="2124499" y="1481190"/>
            <a:ext cx="2359309" cy="1214235"/>
          </a:xfrm>
          <a:prstGeom prst="wedgeRoundRectCallout">
            <a:avLst>
              <a:gd name="adj1" fmla="val 76982"/>
              <a:gd name="adj2" fmla="val 470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You must add two odd numbers to make 20.</a:t>
            </a:r>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60E99090-010F-493E-B55C-9A9777219F6E}"/>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1" name="Rectangle 10">
            <a:extLst>
              <a:ext uri="{FF2B5EF4-FFF2-40B4-BE49-F238E27FC236}">
                <a16:creationId xmlns:a16="http://schemas.microsoft.com/office/drawing/2014/main" id="{0E70B6F1-3F76-430F-899D-093F96610E0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Isiah says,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how you know.</a:t>
            </a:r>
          </a:p>
          <a:p>
            <a:pPr lvl="0" defTabSz="514350">
              <a:defRPr/>
            </a:pPr>
            <a:r>
              <a:rPr lang="en-GB" sz="2000" b="1" dirty="0">
                <a:solidFill>
                  <a:schemeClr val="tx1"/>
                </a:solidFill>
                <a:latin typeface="Century Gothic" panose="020B0502020202020204" pitchFamily="34" charset="0"/>
              </a:rPr>
              <a:t>Isiah is incorrect because…</a:t>
            </a:r>
          </a:p>
          <a:p>
            <a:pPr lvl="0" algn="ctr" defTabSz="514350">
              <a:defRPr/>
            </a:pPr>
            <a:r>
              <a:rPr lang="en-GB" sz="2000" b="1" dirty="0">
                <a:solidFill>
                  <a:schemeClr val="tx1"/>
                </a:solidFill>
                <a:latin typeface="Century Gothic" panose="020B0502020202020204" pitchFamily="34" charset="0"/>
              </a:rPr>
              <a:t> </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F359DE11-3FC3-4FF3-9D6F-8773B2463BBC}"/>
              </a:ext>
            </a:extLst>
          </p:cNvPr>
          <p:cNvSpPr/>
          <p:nvPr/>
        </p:nvSpPr>
        <p:spPr>
          <a:xfrm>
            <a:off x="2124499" y="1481190"/>
            <a:ext cx="2359309" cy="1214235"/>
          </a:xfrm>
          <a:prstGeom prst="wedgeRoundRectCallout">
            <a:avLst>
              <a:gd name="adj1" fmla="val 76982"/>
              <a:gd name="adj2" fmla="val 470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You must add two odd numbers to make 20.</a:t>
            </a:r>
          </a:p>
        </p:txBody>
      </p:sp>
    </p:spTree>
    <p:extLst>
      <p:ext uri="{BB962C8B-B14F-4D97-AF65-F5344CB8AC3E}">
        <p14:creationId xmlns:p14="http://schemas.microsoft.com/office/powerpoint/2010/main" val="131025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60E99090-010F-493E-B55C-9A9777219F6E}"/>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1" name="Rectangle 10">
            <a:extLst>
              <a:ext uri="{FF2B5EF4-FFF2-40B4-BE49-F238E27FC236}">
                <a16:creationId xmlns:a16="http://schemas.microsoft.com/office/drawing/2014/main" id="{0E70B6F1-3F76-430F-899D-093F96610E0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Isiah says,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how you know.</a:t>
            </a:r>
          </a:p>
          <a:p>
            <a:pPr lvl="0" defTabSz="514350">
              <a:defRPr/>
            </a:pPr>
            <a:r>
              <a:rPr lang="en-GB" sz="2000" b="1" dirty="0">
                <a:solidFill>
                  <a:srgbClr val="FF0000"/>
                </a:solidFill>
                <a:latin typeface="Century Gothic" panose="020B0502020202020204" pitchFamily="34" charset="0"/>
              </a:rPr>
              <a:t>Isiah is incorrect because you can add two even numbers to make 20 (for example, 4 + 16 or 12 + 8). </a:t>
            </a:r>
          </a:p>
          <a:p>
            <a:pPr lvl="0" algn="ctr" defTabSz="514350">
              <a:defRPr/>
            </a:pPr>
            <a:r>
              <a:rPr lang="en-GB" sz="2000" b="1" dirty="0">
                <a:solidFill>
                  <a:schemeClr val="tx1"/>
                </a:solidFill>
                <a:latin typeface="Century Gothic" panose="020B0502020202020204" pitchFamily="34" charset="0"/>
              </a:rPr>
              <a:t> </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F359DE11-3FC3-4FF3-9D6F-8773B2463BBC}"/>
              </a:ext>
            </a:extLst>
          </p:cNvPr>
          <p:cNvSpPr/>
          <p:nvPr/>
        </p:nvSpPr>
        <p:spPr>
          <a:xfrm>
            <a:off x="2124499" y="1481190"/>
            <a:ext cx="2359309" cy="1214235"/>
          </a:xfrm>
          <a:prstGeom prst="wedgeRoundRectCallout">
            <a:avLst>
              <a:gd name="adj1" fmla="val 76982"/>
              <a:gd name="adj2" fmla="val 470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You must add two odd numbers to make 20.</a:t>
            </a:r>
          </a:p>
        </p:txBody>
      </p:sp>
    </p:spTree>
    <p:extLst>
      <p:ext uri="{BB962C8B-B14F-4D97-AF65-F5344CB8AC3E}">
        <p14:creationId xmlns:p14="http://schemas.microsoft.com/office/powerpoint/2010/main" val="20688753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50eaea07-5911-49d3-a8ed-f9773790a9c5"/>
    <ds:schemaRef ds:uri="http://purl.org/dc/terms/"/>
    <ds:schemaRef ds:uri="http://schemas.openxmlformats.org/package/2006/metadata/core-properties"/>
    <ds:schemaRef ds:uri="18dd7ec8-8d48-44b5-a196-15042b167607"/>
    <ds:schemaRef ds:uri="http://purl.org/dc/dcmitype/"/>
    <ds:schemaRef ds:uri="http://schemas.microsoft.com/office/infopath/2007/PartnerControls"/>
    <ds:schemaRef ds:uri="http://schemas.microsoft.com/office/2006/documentManagement/types"/>
    <ds:schemaRef ds:uri="http://www.w3.org/XML/1998/namespace"/>
    <ds:schemaRef ds:uri="http://purl.org/dc/elements/1.1/"/>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1076C506-CAEF-4383-90DA-49FE613787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1442</TotalTime>
  <Words>677</Words>
  <Application>Microsoft Office PowerPoint</Application>
  <PresentationFormat>On-screen Show (4:3)</PresentationFormat>
  <Paragraphs>352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50</cp:revision>
  <dcterms:created xsi:type="dcterms:W3CDTF">2018-03-17T10:08:43Z</dcterms:created>
  <dcterms:modified xsi:type="dcterms:W3CDTF">2020-06-11T18:43:33Z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