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63586C-B154-4815-AA0E-E6E857F64F2E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02F6B2-D310-48CB-8772-E408768D97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1196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C1D8E-43F7-4274-BD69-F922B4887C3E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0034-3344-43D5-AEE3-7F9CCF047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394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C1D8E-43F7-4274-BD69-F922B4887C3E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0034-3344-43D5-AEE3-7F9CCF047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359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C1D8E-43F7-4274-BD69-F922B4887C3E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0034-3344-43D5-AEE3-7F9CCF047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96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C1D8E-43F7-4274-BD69-F922B4887C3E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0034-3344-43D5-AEE3-7F9CCF047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686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C1D8E-43F7-4274-BD69-F922B4887C3E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0034-3344-43D5-AEE3-7F9CCF047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186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C1D8E-43F7-4274-BD69-F922B4887C3E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0034-3344-43D5-AEE3-7F9CCF047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4084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C1D8E-43F7-4274-BD69-F922B4887C3E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0034-3344-43D5-AEE3-7F9CCF047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316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C1D8E-43F7-4274-BD69-F922B4887C3E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0034-3344-43D5-AEE3-7F9CCF047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7768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C1D8E-43F7-4274-BD69-F922B4887C3E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0034-3344-43D5-AEE3-7F9CCF047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8789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C1D8E-43F7-4274-BD69-F922B4887C3E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0034-3344-43D5-AEE3-7F9CCF047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831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C1D8E-43F7-4274-BD69-F922B4887C3E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0034-3344-43D5-AEE3-7F9CCF047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499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AC1D8E-43F7-4274-BD69-F922B4887C3E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C80034-3344-43D5-AEE3-7F9CCF047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1703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82794" y="2623039"/>
            <a:ext cx="9144000" cy="1655762"/>
          </a:xfrm>
        </p:spPr>
        <p:txBody>
          <a:bodyPr/>
          <a:lstStyle/>
          <a:p>
            <a:r>
              <a:rPr lang="en-GB" dirty="0" smtClean="0">
                <a:latin typeface="Colonna MT" panose="04020805060202030203" pitchFamily="82" charset="0"/>
              </a:rPr>
              <a:t>By </a:t>
            </a:r>
            <a:r>
              <a:rPr lang="en-GB" dirty="0">
                <a:latin typeface="Colonna MT" panose="04020805060202030203" pitchFamily="82" charset="0"/>
              </a:rPr>
              <a:t>C</a:t>
            </a:r>
            <a:r>
              <a:rPr lang="en-GB" dirty="0" smtClean="0">
                <a:latin typeface="Colonna MT" panose="04020805060202030203" pitchFamily="82" charset="0"/>
              </a:rPr>
              <a:t>ayden</a:t>
            </a:r>
            <a:endParaRPr lang="en-GB" dirty="0">
              <a:latin typeface="Colonna MT" panose="04020805060202030203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5058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577062" y="3016964"/>
            <a:ext cx="1772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lonna MT" panose="04020805060202030203" pitchFamily="82" charset="0"/>
              </a:rPr>
              <a:t>Isolated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57591" y="3066214"/>
            <a:ext cx="1617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lonna MT" panose="04020805060202030203" pitchFamily="82" charset="0"/>
              </a:rPr>
              <a:t>Peacefu</a:t>
            </a:r>
            <a:r>
              <a:rPr lang="en-GB" sz="3200" dirty="0">
                <a:latin typeface="Colonna MT" panose="04020805060202030203" pitchFamily="82" charset="0"/>
              </a:rPr>
              <a:t>l</a:t>
            </a:r>
            <a:r>
              <a:rPr lang="en-GB" dirty="0" smtClean="0">
                <a:latin typeface="Colonna MT" panose="04020805060202030203" pitchFamily="82" charset="0"/>
              </a:rPr>
              <a:t> 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887365" y="100781"/>
            <a:ext cx="21839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Colonna MT" panose="04020805060202030203" pitchFamily="82" charset="0"/>
              </a:rPr>
              <a:t>Melancholy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201027" y="6197822"/>
            <a:ext cx="18703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lonna MT" panose="04020805060202030203" pitchFamily="82" charset="0"/>
              </a:rPr>
              <a:t>Secluded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73097" y="32065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04797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11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37871" y="281354"/>
            <a:ext cx="17162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lonna MT" panose="04020805060202030203" pitchFamily="82" charset="0"/>
              </a:rPr>
              <a:t>Vicious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9158068" y="3319975"/>
            <a:ext cx="25040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lonna MT" panose="04020805060202030203" pitchFamily="82" charset="0"/>
              </a:rPr>
              <a:t>Horrified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96948" y="2940148"/>
            <a:ext cx="21101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lonna MT" panose="04020805060202030203" pitchFamily="82" charset="0"/>
              </a:rPr>
              <a:t>Rapid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743826" y="6093320"/>
            <a:ext cx="16881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lonna MT" panose="04020805060202030203" pitchFamily="82" charset="0"/>
              </a:rPr>
              <a:t>Anxious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57317" y="1612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053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8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89120" y="829994"/>
            <a:ext cx="17162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lonna MT" panose="04020805060202030203" pitchFamily="82" charset="0"/>
              </a:rPr>
              <a:t>Joyful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8975187" y="3066757"/>
            <a:ext cx="16187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lonna MT" panose="04020805060202030203" pitchFamily="82" charset="0"/>
              </a:rPr>
              <a:t>Hopeful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720715" y="5804933"/>
            <a:ext cx="19554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lonna MT" panose="04020805060202030203" pitchFamily="82" charset="0"/>
              </a:rPr>
              <a:t>Gleeful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75846" y="3436089"/>
            <a:ext cx="1617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lonna MT" panose="04020805060202030203" pitchFamily="82" charset="0"/>
              </a:rPr>
              <a:t>Amazed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10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47417" y="1197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92688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15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62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51938" y="129328"/>
            <a:ext cx="16881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lonna MT" panose="04020805060202030203" pitchFamily="82" charset="0"/>
              </a:rPr>
              <a:t>Cheerful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0524977" y="2545900"/>
            <a:ext cx="16670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lonna MT" panose="04020805060202030203" pitchFamily="82" charset="0"/>
              </a:rPr>
              <a:t>Grateful</a:t>
            </a:r>
            <a:r>
              <a:rPr lang="en-GB" sz="2800" dirty="0" smtClean="0"/>
              <a:t> </a:t>
            </a:r>
            <a:endParaRPr lang="en-GB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5125328" y="6273225"/>
            <a:ext cx="18147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lonna MT" panose="04020805060202030203" pitchFamily="82" charset="0"/>
              </a:rPr>
              <a:t>Excited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0" y="3292845"/>
            <a:ext cx="22829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lonna MT" panose="04020805060202030203" pitchFamily="82" charset="0"/>
              </a:rPr>
              <a:t>Bittersweet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10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21440" y="1850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312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90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</TotalTime>
  <Words>18</Words>
  <Application>Microsoft Office PowerPoint</Application>
  <PresentationFormat>Widescreen</PresentationFormat>
  <Paragraphs>17</Paragraphs>
  <Slides>5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Colonna 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R16A</dc:creator>
  <cp:lastModifiedBy>R16A</cp:lastModifiedBy>
  <cp:revision>11</cp:revision>
  <dcterms:created xsi:type="dcterms:W3CDTF">2019-05-10T08:47:29Z</dcterms:created>
  <dcterms:modified xsi:type="dcterms:W3CDTF">2019-05-13T11:00:15Z</dcterms:modified>
</cp:coreProperties>
</file>