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40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430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816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638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79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423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23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235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76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55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601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084BF-2935-495A-8876-1705E46F7AF0}" type="datetimeFigureOut">
              <a:rPr lang="en-GB" smtClean="0"/>
              <a:t>26/09/2018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34E48-78B1-45EB-B8F8-5921BD887C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797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7528" y="332656"/>
            <a:ext cx="8496944" cy="6048672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85800" indent="-685800" algn="l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03512" y="6237313"/>
            <a:ext cx="8784976" cy="484163"/>
          </a:xfrm>
        </p:spPr>
        <p:txBody>
          <a:bodyPr/>
          <a:lstStyle/>
          <a:p>
            <a:r>
              <a:rPr lang="en-GB" sz="1800" b="1" dirty="0">
                <a:solidFill>
                  <a:srgbClr val="002060"/>
                </a:solidFill>
                <a:latin typeface="Candara" panose="020E0502030303020204" pitchFamily="34" charset="0"/>
              </a:rPr>
              <a:t>Collaboration, Autonomy, Diversity, Enquiry, Aspiration, Challenge, Engagement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2279576" y="908721"/>
            <a:ext cx="7772400" cy="1470025"/>
          </a:xfrm>
        </p:spPr>
        <p:txBody>
          <a:bodyPr>
            <a:noAutofit/>
          </a:bodyPr>
          <a:lstStyle/>
          <a:p>
            <a:r>
              <a:rPr lang="en-GB" sz="5400" b="1" u="sng" dirty="0" smtClean="0">
                <a:solidFill>
                  <a:srgbClr val="0000CC"/>
                </a:solidFill>
                <a:latin typeface="Candara" pitchFamily="34" charset="0"/>
              </a:rPr>
              <a:t>Secondary Transfer Meeting</a:t>
            </a:r>
            <a:endParaRPr lang="en-GB" sz="5400" b="1" u="sng" dirty="0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2279576" y="620689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endParaRPr lang="en-GB" sz="5400" b="1" u="sng" dirty="0">
              <a:solidFill>
                <a:srgbClr val="0000CC"/>
              </a:solidFill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7608168" y="2996952"/>
            <a:ext cx="1389112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itle 4"/>
          <p:cNvSpPr txBox="1">
            <a:spLocks/>
          </p:cNvSpPr>
          <p:nvPr/>
        </p:nvSpPr>
        <p:spPr>
          <a:xfrm>
            <a:off x="2567608" y="4437113"/>
            <a:ext cx="7344816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400" b="1" u="sng" dirty="0" smtClean="0">
                <a:solidFill>
                  <a:srgbClr val="C00000"/>
                </a:solidFill>
                <a:latin typeface="Candara" pitchFamily="34" charset="0"/>
                <a:ea typeface="+mj-ea"/>
                <a:cs typeface="+mj-cs"/>
              </a:rPr>
              <a:t>Thursday 4</a:t>
            </a:r>
            <a:r>
              <a:rPr lang="en-GB" sz="2400" b="1" u="sng" baseline="30000" dirty="0" smtClean="0">
                <a:solidFill>
                  <a:srgbClr val="C00000"/>
                </a:solidFill>
                <a:latin typeface="Candara" pitchFamily="34" charset="0"/>
                <a:ea typeface="+mj-ea"/>
                <a:cs typeface="+mj-cs"/>
              </a:rPr>
              <a:t>th</a:t>
            </a:r>
            <a:r>
              <a:rPr lang="en-GB" sz="2400" b="1" u="sng" dirty="0" smtClean="0">
                <a:solidFill>
                  <a:srgbClr val="C00000"/>
                </a:solidFill>
                <a:latin typeface="Candara" pitchFamily="34" charset="0"/>
                <a:ea typeface="+mj-ea"/>
                <a:cs typeface="+mj-cs"/>
              </a:rPr>
              <a:t> October 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2400" b="1" u="sng" dirty="0" smtClean="0">
                <a:solidFill>
                  <a:srgbClr val="C00000"/>
                </a:solidFill>
                <a:latin typeface="Candara" pitchFamily="34" charset="0"/>
                <a:ea typeface="+mj-ea"/>
                <a:cs typeface="+mj-cs"/>
              </a:rPr>
              <a:t>One </a:t>
            </a:r>
            <a:r>
              <a:rPr lang="en-GB" sz="2400" b="1" u="sng" dirty="0">
                <a:solidFill>
                  <a:srgbClr val="C00000"/>
                </a:solidFill>
                <a:latin typeface="Candara" pitchFamily="34" charset="0"/>
                <a:ea typeface="+mj-ea"/>
                <a:cs typeface="+mj-cs"/>
              </a:rPr>
              <a:t>Childhood, One Chance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2400" b="1" i="1" dirty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1704" y="2924944"/>
            <a:ext cx="189021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284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2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840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4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7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181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574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006"/>
            <a:ext cx="12192000" cy="681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833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87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607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97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991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52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704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99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9126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395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30</Words>
  <Application>Microsoft Office PowerPoint</Application>
  <PresentationFormat>Widescreen</PresentationFormat>
  <Paragraphs>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Candara</vt:lpstr>
      <vt:lpstr>Office Theme</vt:lpstr>
      <vt:lpstr>Secondary Transfer Meeting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Secondary Transfer Meeting</dc:title>
  <dc:creator>Nicholas Budge</dc:creator>
  <cp:lastModifiedBy>Nicholas Budge</cp:lastModifiedBy>
  <cp:revision>4</cp:revision>
  <dcterms:created xsi:type="dcterms:W3CDTF">2018-09-26T08:53:44Z</dcterms:created>
  <dcterms:modified xsi:type="dcterms:W3CDTF">2018-09-26T10:29:38Z</dcterms:modified>
</cp:coreProperties>
</file>