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5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6"/>
    </p:embeddedFont>
    <p:embeddedFont>
      <p:font typeface="BPreplay" panose="02000503000000020004" pitchFamily="50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HVD Bodedo" panose="02000605000000020003" pitchFamily="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E160"/>
    <a:srgbClr val="E3DB3F"/>
    <a:srgbClr val="F4432F"/>
    <a:srgbClr val="049BB4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524" y="9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D5EAB1E-FD2B-46EC-B001-21F707043A24}" type="datetimeFigureOut">
              <a:rPr lang="en-GB"/>
              <a:pPr>
                <a:defRPr/>
              </a:pPr>
              <a:t>22/11/2018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FF3266F-9BB4-4E32-B0EA-90D3DF494F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2415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329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74212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138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51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26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Layers of the Rainforest | Lesson 3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Rainforests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describe and understand the features of the layers of a rainforest.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the four layers of a rainforest.</a:t>
            </a:r>
          </a:p>
          <a:p>
            <a:pPr eaLnBrk="1" hangingPunct="1"/>
            <a:r>
              <a:rPr lang="en-GB" altLang="en-US"/>
              <a:t>I can tell you about the climate in each layer.</a:t>
            </a:r>
          </a:p>
          <a:p>
            <a:pPr eaLnBrk="1" hangingPunct="1"/>
            <a:r>
              <a:rPr lang="en-GB" altLang="en-US"/>
              <a:t>I can tell you about the plants found in each layer.</a:t>
            </a:r>
          </a:p>
          <a:p>
            <a:pPr eaLnBrk="1" hangingPunct="1"/>
            <a:r>
              <a:rPr lang="en-GB" altLang="en-US"/>
              <a:t>I can tell you some animals that live in each layer.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Inside a Rainforest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498725"/>
            <a:ext cx="37623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32325" y="2490788"/>
            <a:ext cx="3756025" cy="25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1463675"/>
            <a:ext cx="1824038" cy="94932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What do you notice about the plants in a rainforest?</a:t>
            </a:r>
          </a:p>
        </p:txBody>
      </p:sp>
      <p:sp>
        <p:nvSpPr>
          <p:cNvPr id="8" name="Rectangle 7"/>
          <p:cNvSpPr/>
          <p:nvPr/>
        </p:nvSpPr>
        <p:spPr>
          <a:xfrm>
            <a:off x="2693988" y="1463675"/>
            <a:ext cx="1824037" cy="94932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Are all the plants the same height?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632325" y="1463675"/>
            <a:ext cx="1824038" cy="949325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Are they all the same shade of green?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564313" y="1463675"/>
            <a:ext cx="1824037" cy="94932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Do they have the same kinds of leaves?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55650" y="5103813"/>
            <a:ext cx="7632700" cy="46037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Why do you think they are all different?</a:t>
            </a:r>
          </a:p>
        </p:txBody>
      </p:sp>
      <p:pic>
        <p:nvPicPr>
          <p:cNvPr id="10250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pic>
        <p:nvPicPr>
          <p:cNvPr id="11267" name="Pictur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075" y="1487488"/>
            <a:ext cx="385127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755650" y="1487488"/>
            <a:ext cx="3673475" cy="41529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A rainforest can be split up into layers.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Each layer is different because of the amount of light and water it gets.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516188"/>
            <a:ext cx="7632700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Their trunks can be up to 5m in circumference.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They are usually broad-leaved, evergreen hardwood trees.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bg1"/>
                </a:solidFill>
              </a:rPr>
              <a:t>Trees in this layer can be up to 60m tall.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37671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There is lots of sunlight up here, but it is also very cold and windy.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24388" y="4641850"/>
            <a:ext cx="3763962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Many birds, monkeys, bats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and butterflies live here.</a:t>
            </a:r>
          </a:p>
        </p:txBody>
      </p:sp>
      <p:sp>
        <p:nvSpPr>
          <p:cNvPr id="12297" name="TextBox 3"/>
          <p:cNvSpPr txBox="1">
            <a:spLocks noChangeArrowheads="1"/>
          </p:cNvSpPr>
          <p:nvPr/>
        </p:nvSpPr>
        <p:spPr bwMode="auto">
          <a:xfrm>
            <a:off x="827088" y="2603500"/>
            <a:ext cx="1985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Emergent Layer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1838" y="2603500"/>
            <a:ext cx="1946275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usually have smooth, oval, pointed leaves.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There is lots of sunlight but also plenty of rain.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form a roof over the plants below.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37671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Many animals live in this layer as there is plenty of food.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24388" y="4641850"/>
            <a:ext cx="3763962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These include snakes, toucans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and tree frogs.</a:t>
            </a:r>
          </a:p>
        </p:txBody>
      </p:sp>
      <p:pic>
        <p:nvPicPr>
          <p:cNvPr id="13320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>
            <a:fillRect/>
          </a:stretch>
        </p:blipFill>
        <p:spPr bwMode="auto">
          <a:xfrm>
            <a:off x="763588" y="2522538"/>
            <a:ext cx="76327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Canopy Layer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3125" y="4891088"/>
            <a:ext cx="202882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588" y="2520950"/>
            <a:ext cx="76327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is very warm and very humid here.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Many insects live in this layer.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Trees in this layer rarely grow taller than 4m.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76406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Very little sunlight reaches this area, so the plants have to grow larger leaves to reach the sunlight that there is.</a:t>
            </a:r>
          </a:p>
        </p:txBody>
      </p:sp>
      <p:sp>
        <p:nvSpPr>
          <p:cNvPr id="14344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Understory Layer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0213" y="1992313"/>
            <a:ext cx="17208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300" y="2520950"/>
            <a:ext cx="7637463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3340100" y="1443038"/>
            <a:ext cx="2471738" cy="9715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Very few plants grow in this area.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6613" y="1443038"/>
            <a:ext cx="2471737" cy="9715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Leaves and other debris decompose very quickly.</a:t>
            </a:r>
          </a:p>
        </p:txBody>
      </p:sp>
      <p:sp>
        <p:nvSpPr>
          <p:cNvPr id="9" name="Rectangle 8"/>
          <p:cNvSpPr/>
          <p:nvPr/>
        </p:nvSpPr>
        <p:spPr>
          <a:xfrm>
            <a:off x="763588" y="1443038"/>
            <a:ext cx="2470150" cy="9715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is very dark here – almost no sunlight reaches this area.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4641850"/>
            <a:ext cx="7640638" cy="709613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Animals such as gorillas, anteaters, leopards and tigers live here.</a:t>
            </a:r>
          </a:p>
        </p:txBody>
      </p:sp>
      <p:sp>
        <p:nvSpPr>
          <p:cNvPr id="15368" name="TextBox 3"/>
          <p:cNvSpPr txBox="1">
            <a:spLocks noChangeArrowheads="1"/>
          </p:cNvSpPr>
          <p:nvPr/>
        </p:nvSpPr>
        <p:spPr bwMode="auto">
          <a:xfrm>
            <a:off x="871538" y="2603500"/>
            <a:ext cx="1984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HVD Bodedo" panose="02000605000000020003" pitchFamily="2" charset="0"/>
              </a:rPr>
              <a:t>Forest Floor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2588" y="2603500"/>
            <a:ext cx="3305175" cy="182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Layers of the Rainforest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1454150"/>
            <a:ext cx="7632700" cy="4095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Match the captions and the facts to the correct areas of the rainforest.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958975"/>
            <a:ext cx="7632700" cy="3214688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50" y="5276850"/>
            <a:ext cx="7632700" cy="4095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b="1" dirty="0">
                <a:solidFill>
                  <a:schemeClr val="tx1"/>
                </a:solidFill>
              </a:rPr>
              <a:t>Challenge: </a:t>
            </a:r>
            <a:r>
              <a:rPr lang="en-GB" sz="1700" dirty="0">
                <a:solidFill>
                  <a:schemeClr val="tx1"/>
                </a:solidFill>
              </a:rPr>
              <a:t>Can you use the non-fiction books to find out more about one layer?</a:t>
            </a:r>
          </a:p>
        </p:txBody>
      </p:sp>
      <p:pic>
        <p:nvPicPr>
          <p:cNvPr id="16390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263" y="2179638"/>
            <a:ext cx="4038600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475" y="2179638"/>
            <a:ext cx="4040188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575" y="2179638"/>
            <a:ext cx="4040188" cy="285591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705100" y="1900238"/>
            <a:ext cx="1682750" cy="3649662"/>
          </a:xfrm>
          <a:prstGeom prst="rect">
            <a:avLst/>
          </a:prstGeom>
          <a:noFill/>
          <a:ln w="76200"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00"/>
          </a:p>
        </p:txBody>
      </p:sp>
      <p:sp>
        <p:nvSpPr>
          <p:cNvPr id="17411" name="Title 5"/>
          <p:cNvSpPr>
            <a:spLocks noGrp="1"/>
          </p:cNvSpPr>
          <p:nvPr>
            <p:ph type="title"/>
          </p:nvPr>
        </p:nvSpPr>
        <p:spPr>
          <a:xfrm>
            <a:off x="457200" y="400050"/>
            <a:ext cx="8220075" cy="1220788"/>
          </a:xfrm>
        </p:spPr>
        <p:txBody>
          <a:bodyPr/>
          <a:lstStyle/>
          <a:p>
            <a:pPr eaLnBrk="1" hangingPunct="1"/>
            <a:r>
              <a:rPr lang="en-GB" altLang="en-US"/>
              <a:t>Which Layer?</a:t>
            </a:r>
          </a:p>
        </p:txBody>
      </p:sp>
      <p:sp>
        <p:nvSpPr>
          <p:cNvPr id="7" name="Rectangle 6"/>
          <p:cNvSpPr/>
          <p:nvPr/>
        </p:nvSpPr>
        <p:spPr>
          <a:xfrm>
            <a:off x="790575" y="1900238"/>
            <a:ext cx="1682750" cy="3649662"/>
          </a:xfrm>
          <a:prstGeom prst="rect">
            <a:avLst/>
          </a:prstGeom>
          <a:noFill/>
          <a:ln w="76200"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975" y="2003425"/>
            <a:ext cx="11541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2175" y="3317875"/>
            <a:ext cx="1706563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8163" y="3243263"/>
            <a:ext cx="1325562" cy="218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4614863" y="1900238"/>
            <a:ext cx="1876425" cy="3649662"/>
          </a:xfrm>
          <a:prstGeom prst="rect">
            <a:avLst/>
          </a:prstGeom>
          <a:noFill/>
          <a:ln w="76200"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729413" y="1900238"/>
            <a:ext cx="1643062" cy="3649662"/>
          </a:xfrm>
          <a:prstGeom prst="rect">
            <a:avLst/>
          </a:prstGeom>
          <a:noFill/>
          <a:ln w="76200"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8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8838" y="2371725"/>
            <a:ext cx="2836862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60413" y="5516563"/>
            <a:ext cx="1741487" cy="615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Emergent layer – hands above head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670175" y="5513388"/>
            <a:ext cx="1744663" cy="615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</a:rPr>
              <a:t>Canopy layer – arms out wide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81525" y="5513388"/>
            <a:ext cx="1946275" cy="615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Understory layer – touch your toes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689725" y="5513388"/>
            <a:ext cx="1698625" cy="615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Forest floor – crouch down low</a:t>
            </a:r>
          </a:p>
        </p:txBody>
      </p:sp>
      <p:sp>
        <p:nvSpPr>
          <p:cNvPr id="17423" name="TextBox 20"/>
          <p:cNvSpPr txBox="1">
            <a:spLocks noChangeArrowheads="1"/>
          </p:cNvSpPr>
          <p:nvPr/>
        </p:nvSpPr>
        <p:spPr bwMode="auto">
          <a:xfrm>
            <a:off x="755650" y="12319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Listen to the clue. Think about which layer of the rainforest the clue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relates to. Show what you think by doing one of the actions.</a:t>
            </a:r>
          </a:p>
        </p:txBody>
      </p:sp>
      <p:pic>
        <p:nvPicPr>
          <p:cNvPr id="1742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84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843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describe and understand the features of the layers of a rainforest.</a:t>
            </a:r>
          </a:p>
        </p:txBody>
      </p:sp>
      <p:sp>
        <p:nvSpPr>
          <p:cNvPr id="1843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the four layers of a rainforest.</a:t>
            </a:r>
          </a:p>
          <a:p>
            <a:pPr eaLnBrk="1" hangingPunct="1"/>
            <a:r>
              <a:rPr lang="en-GB" altLang="en-US"/>
              <a:t>I can tell you about the climate in each layer.</a:t>
            </a:r>
          </a:p>
          <a:p>
            <a:pPr eaLnBrk="1" hangingPunct="1"/>
            <a:r>
              <a:rPr lang="en-GB" altLang="en-US"/>
              <a:t>I can tell you about the plants found in each layer.</a:t>
            </a:r>
          </a:p>
          <a:p>
            <a:pPr eaLnBrk="1" hangingPunct="1"/>
            <a:r>
              <a:rPr lang="en-GB" altLang="en-US"/>
              <a:t>I can tell you some animals that live in each layer.</a:t>
            </a:r>
          </a:p>
        </p:txBody>
      </p:sp>
      <p:pic>
        <p:nvPicPr>
          <p:cNvPr id="1844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81013" y="2014538"/>
            <a:ext cx="8181975" cy="4351337"/>
          </a:xfrm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1030</TotalTime>
  <Words>543</Words>
  <Application>Microsoft Office PowerPoint</Application>
  <PresentationFormat>On-screen Show (4:3)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Sassoon Infant Md</vt:lpstr>
      <vt:lpstr>BPreplay</vt:lpstr>
      <vt:lpstr>Sassoon Infant Rg</vt:lpstr>
      <vt:lpstr>HVD Bodedo</vt:lpstr>
      <vt:lpstr>Calibri</vt:lpstr>
      <vt:lpstr>Office Theme</vt:lpstr>
      <vt:lpstr>Geography</vt:lpstr>
      <vt:lpstr>PowerPoint Presentation</vt:lpstr>
      <vt:lpstr>PowerPoint Presentation</vt:lpstr>
      <vt:lpstr>Inside a Rainforest</vt:lpstr>
      <vt:lpstr>Layers of the Rainforest</vt:lpstr>
      <vt:lpstr>Layers of the Rainforest</vt:lpstr>
      <vt:lpstr>Layers of the Rainforest</vt:lpstr>
      <vt:lpstr>Layers of the Rainforest</vt:lpstr>
      <vt:lpstr>Layers of the Rainforest</vt:lpstr>
      <vt:lpstr>Layers of the Rainforest</vt:lpstr>
      <vt:lpstr>Which Layer?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77</cp:revision>
  <dcterms:created xsi:type="dcterms:W3CDTF">2014-10-01T16:09:27Z</dcterms:created>
  <dcterms:modified xsi:type="dcterms:W3CDTF">2018-11-22T14:24:12Z</dcterms:modified>
</cp:coreProperties>
</file>