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6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5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77A76-5740-4B17-A607-21782117CF43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6DC29-757F-447A-9D9B-B1657C0E9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51003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77A76-5740-4B17-A607-21782117CF43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6DC29-757F-447A-9D9B-B1657C0E9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9878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77A76-5740-4B17-A607-21782117CF43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6DC29-757F-447A-9D9B-B1657C0E9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5944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77A76-5740-4B17-A607-21782117CF43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6DC29-757F-447A-9D9B-B1657C0E9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391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77A76-5740-4B17-A607-21782117CF43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6DC29-757F-447A-9D9B-B1657C0E9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592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77A76-5740-4B17-A607-21782117CF43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6DC29-757F-447A-9D9B-B1657C0E9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1754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77A76-5740-4B17-A607-21782117CF43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6DC29-757F-447A-9D9B-B1657C0E9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618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77A76-5740-4B17-A607-21782117CF43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6DC29-757F-447A-9D9B-B1657C0E9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37782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77A76-5740-4B17-A607-21782117CF43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6DC29-757F-447A-9D9B-B1657C0E9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3554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77A76-5740-4B17-A607-21782117CF43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6DC29-757F-447A-9D9B-B1657C0E9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7235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77A76-5740-4B17-A607-21782117CF43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6DC29-757F-447A-9D9B-B1657C0E9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0975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77A76-5740-4B17-A607-21782117CF43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6DC29-757F-447A-9D9B-B1657C0E90E7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3401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77A76-5740-4B17-A607-21782117CF43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6DC29-757F-447A-9D9B-B1657C0E9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6936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77A76-5740-4B17-A607-21782117CF43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6DC29-757F-447A-9D9B-B1657C0E9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2096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77A76-5740-4B17-A607-21782117CF43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6DC29-757F-447A-9D9B-B1657C0E9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82945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77A76-5740-4B17-A607-21782117CF43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6DC29-757F-447A-9D9B-B1657C0E9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4963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77A76-5740-4B17-A607-21782117CF43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6DC29-757F-447A-9D9B-B1657C0E9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833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B377A76-5740-4B17-A607-21782117CF43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C46DC29-757F-447A-9D9B-B1657C0E90E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424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7" r:id="rId1"/>
    <p:sldLayoutId id="2147483948" r:id="rId2"/>
    <p:sldLayoutId id="2147483949" r:id="rId3"/>
    <p:sldLayoutId id="2147483950" r:id="rId4"/>
    <p:sldLayoutId id="2147483951" r:id="rId5"/>
    <p:sldLayoutId id="2147483952" r:id="rId6"/>
    <p:sldLayoutId id="2147483953" r:id="rId7"/>
    <p:sldLayoutId id="2147483954" r:id="rId8"/>
    <p:sldLayoutId id="2147483955" r:id="rId9"/>
    <p:sldLayoutId id="2147483956" r:id="rId10"/>
    <p:sldLayoutId id="2147483957" r:id="rId11"/>
    <p:sldLayoutId id="2147483958" r:id="rId12"/>
    <p:sldLayoutId id="2147483959" r:id="rId13"/>
    <p:sldLayoutId id="2147483960" r:id="rId14"/>
    <p:sldLayoutId id="2147483961" r:id="rId15"/>
    <p:sldLayoutId id="2147483962" r:id="rId16"/>
    <p:sldLayoutId id="2147483963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pn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The Jewel of Prague: The World's Oldest Astronomical Clock in Use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encilSketch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3302"/>
            <a:ext cx="12192000" cy="6858001"/>
          </a:xfrm>
          <a:prstGeom prst="rect">
            <a:avLst/>
          </a:prstGeom>
          <a:noFill/>
          <a:effectLst>
            <a:glow rad="127000">
              <a:schemeClr val="accent1">
                <a:alpha val="33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54346" y="-410866"/>
            <a:ext cx="7932375" cy="2387600"/>
          </a:xfrm>
        </p:spPr>
        <p:txBody>
          <a:bodyPr>
            <a:normAutofit/>
          </a:bodyPr>
          <a:lstStyle/>
          <a:p>
            <a:r>
              <a:rPr lang="en-GB" sz="6400" b="1" u="sng" dirty="0" smtClean="0">
                <a:solidFill>
                  <a:srgbClr val="0070C0"/>
                </a:solidFill>
                <a:latin typeface="Rockwell" panose="02060603020205020403" pitchFamily="18" charset="0"/>
              </a:rPr>
              <a:t>PREFACE</a:t>
            </a:r>
            <a:endParaRPr lang="en-GB" sz="6400" b="1" u="sng" dirty="0">
              <a:solidFill>
                <a:srgbClr val="0070C0"/>
              </a:solidFill>
              <a:latin typeface="Rockwell" panose="02060603020205020403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36634" y="1953334"/>
            <a:ext cx="65766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rgbClr val="92D050"/>
                </a:solidFill>
                <a:latin typeface="Bookman Old Style" panose="02050604050505020204" pitchFamily="18" charset="0"/>
              </a:rPr>
              <a:t>Don’t forget to pause the recording when you need to look up or ask about the meaning of an UNFAMILIAR word!</a:t>
            </a: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-123092" y="5328138"/>
            <a:ext cx="3534507" cy="1486561"/>
          </a:xfrm>
        </p:spPr>
        <p:txBody>
          <a:bodyPr>
            <a:normAutofit/>
          </a:bodyPr>
          <a:lstStyle/>
          <a:p>
            <a:r>
              <a:rPr lang="en-GB" sz="24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Click the audio button to hear my voice!</a:t>
            </a:r>
          </a:p>
          <a:p>
            <a:endParaRPr lang="en-GB" dirty="0">
              <a:solidFill>
                <a:srgbClr val="FFFF00"/>
              </a:solidFill>
            </a:endParaRPr>
          </a:p>
        </p:txBody>
      </p:sp>
      <p:pic>
        <p:nvPicPr>
          <p:cNvPr id="9" name="Prefac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035062" y="2646955"/>
            <a:ext cx="3722080" cy="3722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21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881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The Jewel of Prague: The World's Oldest Astronomical Clock in Use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PencilSketch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3302"/>
            <a:ext cx="12192000" cy="6858001"/>
          </a:xfrm>
          <a:prstGeom prst="rect">
            <a:avLst/>
          </a:prstGeom>
          <a:noFill/>
          <a:effectLst>
            <a:glow rad="127000">
              <a:schemeClr val="accent1">
                <a:alpha val="33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0208" y="1448618"/>
            <a:ext cx="7932375" cy="2387600"/>
          </a:xfrm>
        </p:spPr>
        <p:txBody>
          <a:bodyPr>
            <a:normAutofit/>
          </a:bodyPr>
          <a:lstStyle/>
          <a:p>
            <a:r>
              <a:rPr lang="en-GB" sz="6400" b="1" u="sng" dirty="0" smtClean="0">
                <a:solidFill>
                  <a:srgbClr val="0070C0"/>
                </a:solidFill>
                <a:latin typeface="Rockwell" panose="02060603020205020403" pitchFamily="18" charset="0"/>
              </a:rPr>
              <a:t>PART ONE</a:t>
            </a:r>
            <a:endParaRPr lang="en-GB" sz="6400" b="1" u="sng" dirty="0">
              <a:solidFill>
                <a:srgbClr val="0070C0"/>
              </a:solidFill>
              <a:latin typeface="Rockwell" panose="02060603020205020403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36634" y="1953334"/>
            <a:ext cx="65766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rgbClr val="92D050"/>
                </a:solidFill>
                <a:latin typeface="Bookman Old Style" panose="02050604050505020204" pitchFamily="18" charset="0"/>
              </a:rPr>
              <a:t>Don’t forget to pause the recording when you need to look up or ask about the meaning of an UNFAMILIAR word!</a:t>
            </a: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-123092" y="5328138"/>
            <a:ext cx="3534507" cy="1486561"/>
          </a:xfrm>
        </p:spPr>
        <p:txBody>
          <a:bodyPr>
            <a:normAutofit/>
          </a:bodyPr>
          <a:lstStyle/>
          <a:p>
            <a:r>
              <a:rPr lang="en-GB" sz="24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Click the audio button to hear my voice!</a:t>
            </a:r>
          </a:p>
          <a:p>
            <a:endParaRPr lang="en-GB" dirty="0">
              <a:solidFill>
                <a:srgbClr val="FFFF00"/>
              </a:solidFill>
            </a:endParaRPr>
          </a:p>
        </p:txBody>
      </p:sp>
      <p:pic>
        <p:nvPicPr>
          <p:cNvPr id="3" name="P1: Up to Fritz's stor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072742" y="3836218"/>
            <a:ext cx="2764971" cy="2764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48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741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The Jewel of Prague: The World's Oldest Astronomical Clock in Us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encilSketch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3302"/>
            <a:ext cx="12192000" cy="6858001"/>
          </a:xfrm>
          <a:prstGeom prst="rect">
            <a:avLst/>
          </a:prstGeom>
          <a:noFill/>
          <a:effectLst>
            <a:glow rad="127000">
              <a:schemeClr val="accent1">
                <a:alpha val="33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0208" y="1448618"/>
            <a:ext cx="7932375" cy="2387600"/>
          </a:xfrm>
        </p:spPr>
        <p:txBody>
          <a:bodyPr>
            <a:normAutofit/>
          </a:bodyPr>
          <a:lstStyle/>
          <a:p>
            <a:r>
              <a:rPr lang="en-GB" sz="6400" b="1" u="sng" dirty="0" smtClean="0">
                <a:solidFill>
                  <a:srgbClr val="0070C0"/>
                </a:solidFill>
                <a:latin typeface="Rockwell" panose="02060603020205020403" pitchFamily="18" charset="0"/>
              </a:rPr>
              <a:t>Fritz’s story</a:t>
            </a:r>
            <a:endParaRPr lang="en-GB" sz="6400" b="1" u="sng" dirty="0">
              <a:solidFill>
                <a:srgbClr val="0070C0"/>
              </a:solidFill>
              <a:latin typeface="Rockwell" panose="02060603020205020403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36634" y="1953334"/>
            <a:ext cx="65766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smtClean="0">
                <a:solidFill>
                  <a:srgbClr val="92D050"/>
                </a:solidFill>
                <a:latin typeface="Bookman Old Style" panose="02050604050505020204" pitchFamily="18" charset="0"/>
              </a:rPr>
              <a:t>Don’t forget to pause the recording when you need to look up or ask about the meaning of an UNFAMILIAR word!</a:t>
            </a: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>
          <a:xfrm>
            <a:off x="-123092" y="5328138"/>
            <a:ext cx="3534507" cy="1486561"/>
          </a:xfrm>
        </p:spPr>
        <p:txBody>
          <a:bodyPr>
            <a:normAutofit/>
          </a:bodyPr>
          <a:lstStyle/>
          <a:p>
            <a:r>
              <a:rPr lang="en-GB" sz="2400" b="1" dirty="0">
                <a:solidFill>
                  <a:srgbClr val="FFFF00"/>
                </a:solidFill>
                <a:latin typeface="Bookman Old Style" panose="02050604050505020204" pitchFamily="18" charset="0"/>
              </a:rPr>
              <a:t>Click the audio button to hear my voice!</a:t>
            </a:r>
          </a:p>
          <a:p>
            <a:endParaRPr lang="en-GB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557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445</TotalTime>
  <Words>98</Words>
  <Application>Microsoft Office PowerPoint</Application>
  <PresentationFormat>Widescreen</PresentationFormat>
  <Paragraphs>9</Paragraphs>
  <Slides>3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Bookman Old Style</vt:lpstr>
      <vt:lpstr>Rockwell</vt:lpstr>
      <vt:lpstr>Tw Cen MT</vt:lpstr>
      <vt:lpstr>Droplet</vt:lpstr>
      <vt:lpstr>PREFACE</vt:lpstr>
      <vt:lpstr>PART ONE</vt:lpstr>
      <vt:lpstr>Fritz’s story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Return to Groosham Grange</dc:title>
  <dc:creator>Kiki Amin</dc:creator>
  <cp:lastModifiedBy>Kiki Amin</cp:lastModifiedBy>
  <cp:revision>29</cp:revision>
  <dcterms:created xsi:type="dcterms:W3CDTF">2020-03-22T10:42:26Z</dcterms:created>
  <dcterms:modified xsi:type="dcterms:W3CDTF">2020-04-21T15:05:13Z</dcterms:modified>
</cp:coreProperties>
</file>