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494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71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24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55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566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750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8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19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972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65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0B438-FEB5-473F-9703-F574A26B89D5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DFDE4-26EB-4445-BABE-08C6B5275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66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7381"/>
            <a:ext cx="9144000" cy="1341529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Rockwell Condensed" panose="02060603050405020104" pitchFamily="18" charset="0"/>
              </a:rPr>
              <a:t>Adding amounts of money!</a:t>
            </a:r>
            <a:endParaRPr lang="en-GB" sz="8000" dirty="0">
              <a:latin typeface="Rockwell Condensed" panose="02060603050405020104" pitchFamily="18" charset="0"/>
            </a:endParaRPr>
          </a:p>
        </p:txBody>
      </p:sp>
      <p:pic>
        <p:nvPicPr>
          <p:cNvPr id="1026" name="Picture 2" descr="AJ Bell IPO: investment bright spot in asset managemen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152" y="1824763"/>
            <a:ext cx="5975259" cy="443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97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98" y="0"/>
            <a:ext cx="48291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94811" y="513806"/>
            <a:ext cx="613954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solidFill>
                  <a:srgbClr val="FF0000"/>
                </a:solidFill>
                <a:latin typeface="Rockwell Condensed" panose="02060603050405020104" pitchFamily="18" charset="0"/>
              </a:rPr>
              <a:t>Key statements:</a:t>
            </a:r>
          </a:p>
          <a:p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When adding money, I need to remember that it can come in pounds (£) and pence (p).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These are often separated by a decimal point (.).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There are 100 pennies (100p) in a pound (£1).</a:t>
            </a:r>
          </a:p>
        </p:txBody>
      </p:sp>
    </p:spTree>
    <p:extLst>
      <p:ext uri="{BB962C8B-B14F-4D97-AF65-F5344CB8AC3E}">
        <p14:creationId xmlns:p14="http://schemas.microsoft.com/office/powerpoint/2010/main" val="2075984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98" y="0"/>
            <a:ext cx="48291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1269" y="113211"/>
            <a:ext cx="61395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solidFill>
                  <a:srgbClr val="FF0000"/>
                </a:solidFill>
                <a:latin typeface="Rockwell Condensed" panose="02060603050405020104" pitchFamily="18" charset="0"/>
              </a:rPr>
              <a:t>Using column method:</a:t>
            </a:r>
          </a:p>
          <a:p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When adding money, I can use the column method. It is really important to line them up carefully – think place value… £ or p?</a:t>
            </a:r>
          </a:p>
          <a:p>
            <a:endParaRPr lang="en-GB" sz="3600" dirty="0">
              <a:latin typeface="Rockwell Condensed" panose="020606030504050201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37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98" y="0"/>
            <a:ext cx="48291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1269" y="113211"/>
            <a:ext cx="61395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solidFill>
                  <a:srgbClr val="FF0000"/>
                </a:solidFill>
                <a:latin typeface="Rockwell Condensed" panose="02060603050405020104" pitchFamily="18" charset="0"/>
              </a:rPr>
              <a:t>Using column method:</a:t>
            </a:r>
          </a:p>
          <a:p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If for example, I was adding the LOL doll and a badge this is how I would set it out: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480663" y="3429000"/>
            <a:ext cx="3648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10.50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7480663" y="4112623"/>
            <a:ext cx="3648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00.60</a:t>
            </a:r>
            <a:endParaRPr lang="en-GB" sz="54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210697" y="4929051"/>
            <a:ext cx="1985554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15051" y="5621382"/>
            <a:ext cx="1985554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7907383" y="4837612"/>
            <a:ext cx="4101736" cy="1449975"/>
            <a:chOff x="7907383" y="4837612"/>
            <a:chExt cx="4101736" cy="1449975"/>
          </a:xfrm>
        </p:grpSpPr>
        <p:sp>
          <p:nvSpPr>
            <p:cNvPr id="9" name="TextBox 8"/>
            <p:cNvSpPr txBox="1"/>
            <p:nvPr/>
          </p:nvSpPr>
          <p:spPr>
            <a:xfrm>
              <a:off x="7907383" y="5672034"/>
              <a:ext cx="82731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400" dirty="0" smtClean="0">
                  <a:solidFill>
                    <a:srgbClr val="FF0000"/>
                  </a:solidFill>
                </a:rPr>
                <a:t>1</a:t>
              </a:r>
              <a:endParaRPr lang="en-GB" sz="3400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360228" y="4837612"/>
              <a:ext cx="364889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smtClean="0">
                  <a:solidFill>
                    <a:srgbClr val="FF0000"/>
                  </a:solidFill>
                </a:rPr>
                <a:t>10</a:t>
              </a:r>
              <a:endParaRPr lang="en-GB" sz="5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03474" y="4750881"/>
            <a:ext cx="409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.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15497" y="4805797"/>
            <a:ext cx="923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11</a:t>
            </a:r>
            <a:endParaRPr lang="en-GB" sz="5400" dirty="0">
              <a:solidFill>
                <a:srgbClr val="FF0000"/>
              </a:solidFill>
            </a:endParaRPr>
          </a:p>
        </p:txBody>
      </p:sp>
      <p:pic>
        <p:nvPicPr>
          <p:cNvPr id="15" name="Column ad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2683" y="3968296"/>
            <a:ext cx="830037" cy="83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6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0227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6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98" y="0"/>
            <a:ext cx="48291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51269" y="113211"/>
            <a:ext cx="61395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solidFill>
                  <a:srgbClr val="FF0000"/>
                </a:solidFill>
                <a:latin typeface="Rockwell Condensed" panose="02060603050405020104" pitchFamily="18" charset="0"/>
              </a:rPr>
              <a:t>Using column method:</a:t>
            </a:r>
          </a:p>
          <a:p>
            <a:endParaRPr lang="en-GB" sz="3600" dirty="0">
              <a:latin typeface="Rockwell Condensed" panose="020606030504050201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Rockwell Condensed" panose="02060603050405020104" pitchFamily="18" charset="0"/>
              </a:rPr>
              <a:t>If I am adding slime and a lollypop, I need to be careful!!: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480663" y="3429000"/>
            <a:ext cx="3648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4.00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7480663" y="4112623"/>
            <a:ext cx="3648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0.20</a:t>
            </a:r>
            <a:endParaRPr lang="en-GB" sz="54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210697" y="4929051"/>
            <a:ext cx="1985554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15051" y="5621382"/>
            <a:ext cx="1985554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033655" y="4837612"/>
            <a:ext cx="3648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2</a:t>
            </a:r>
            <a:r>
              <a:rPr lang="en-GB" sz="5400" dirty="0" smtClean="0">
                <a:solidFill>
                  <a:srgbClr val="FF0000"/>
                </a:solidFill>
              </a:rPr>
              <a:t>0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29004" y="4723379"/>
            <a:ext cx="409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.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43650" y="4850897"/>
            <a:ext cx="923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4</a:t>
            </a:r>
            <a:endParaRPr lang="en-GB" sz="5400" dirty="0">
              <a:solidFill>
                <a:srgbClr val="FF0000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77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94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6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139</Words>
  <Application>Microsoft Office PowerPoint</Application>
  <PresentationFormat>Widescreen</PresentationFormat>
  <Paragraphs>28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Rockwell Condensed</vt:lpstr>
      <vt:lpstr>Office Theme</vt:lpstr>
      <vt:lpstr>Adding amounts of money!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amounts of money!</dc:title>
  <dc:creator>Andrew Beraet</dc:creator>
  <cp:lastModifiedBy>Andrew Beraet</cp:lastModifiedBy>
  <cp:revision>3</cp:revision>
  <dcterms:created xsi:type="dcterms:W3CDTF">2020-06-14T09:21:52Z</dcterms:created>
  <dcterms:modified xsi:type="dcterms:W3CDTF">2020-06-14T09:31:03Z</dcterms:modified>
</cp:coreProperties>
</file>