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57" r:id="rId5"/>
    <p:sldId id="280" r:id="rId6"/>
    <p:sldId id="316" r:id="rId7"/>
    <p:sldId id="281" r:id="rId8"/>
    <p:sldId id="294" r:id="rId9"/>
    <p:sldId id="282" r:id="rId10"/>
    <p:sldId id="312" r:id="rId11"/>
    <p:sldId id="313" r:id="rId12"/>
    <p:sldId id="297" r:id="rId13"/>
    <p:sldId id="298" r:id="rId14"/>
    <p:sldId id="299" r:id="rId15"/>
    <p:sldId id="296" r:id="rId16"/>
    <p:sldId id="288" r:id="rId17"/>
    <p:sldId id="300" r:id="rId18"/>
    <p:sldId id="301" r:id="rId19"/>
    <p:sldId id="302" r:id="rId20"/>
    <p:sldId id="303" r:id="rId21"/>
    <p:sldId id="293" r:id="rId22"/>
    <p:sldId id="304" r:id="rId23"/>
    <p:sldId id="305" r:id="rId24"/>
    <p:sldId id="306" r:id="rId25"/>
    <p:sldId id="307" r:id="rId26"/>
    <p:sldId id="285" r:id="rId27"/>
    <p:sldId id="309" r:id="rId28"/>
    <p:sldId id="311" r:id="rId29"/>
    <p:sldId id="314" r:id="rId30"/>
    <p:sldId id="315" r:id="rId31"/>
    <p:sldId id="286" r:id="rId32"/>
    <p:sldId id="295" r:id="rId33"/>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0" d="100"/>
          <a:sy n="40" d="100"/>
        </p:scale>
        <p:origin x="2674" y="87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b Chamberlain" userId="910d9927-1ef1-4a22-a507-9995b7fa5abe" providerId="ADAL" clId="{0BEE3B20-861D-4A43-BC6E-EA92FDB84370}"/>
    <pc:docChg chg="modSld">
      <pc:chgData name="Seb Chamberlain" userId="910d9927-1ef1-4a22-a507-9995b7fa5abe" providerId="ADAL" clId="{0BEE3B20-861D-4A43-BC6E-EA92FDB84370}" dt="2023-09-08T13:32:59.140" v="25" actId="20577"/>
      <pc:docMkLst>
        <pc:docMk/>
      </pc:docMkLst>
      <pc:sldChg chg="modSp">
        <pc:chgData name="Seb Chamberlain" userId="910d9927-1ef1-4a22-a507-9995b7fa5abe" providerId="ADAL" clId="{0BEE3B20-861D-4A43-BC6E-EA92FDB84370}" dt="2023-09-08T13:32:59.140" v="25" actId="20577"/>
        <pc:sldMkLst>
          <pc:docMk/>
          <pc:sldMk cId="359137147" sldId="280"/>
        </pc:sldMkLst>
        <pc:spChg chg="mod">
          <ac:chgData name="Seb Chamberlain" userId="910d9927-1ef1-4a22-a507-9995b7fa5abe" providerId="ADAL" clId="{0BEE3B20-861D-4A43-BC6E-EA92FDB84370}" dt="2023-09-08T13:32:59.140" v="25" actId="20577"/>
          <ac:spMkLst>
            <pc:docMk/>
            <pc:sldMk cId="359137147" sldId="280"/>
            <ac:spMk id="8" creationId="{00000000-0000-0000-0000-000000000000}"/>
          </ac:spMkLst>
        </pc:spChg>
      </pc:sldChg>
    </pc:docChg>
  </pc:docChgLst>
  <pc:docChgLst>
    <pc:chgData name="Joshua Cialis" userId="1e99ea35-f4d9-4a92-801a-5a7734841bdc" providerId="ADAL" clId="{F292DD08-D7A2-4762-B451-A6A96A08C96C}"/>
    <pc:docChg chg="undo custSel addSld delSld modSld sldOrd">
      <pc:chgData name="Joshua Cialis" userId="1e99ea35-f4d9-4a92-801a-5a7734841bdc" providerId="ADAL" clId="{F292DD08-D7A2-4762-B451-A6A96A08C96C}" dt="2023-09-11T13:41:10.534" v="908" actId="478"/>
      <pc:docMkLst>
        <pc:docMk/>
      </pc:docMkLst>
      <pc:sldChg chg="modSp mod">
        <pc:chgData name="Joshua Cialis" userId="1e99ea35-f4d9-4a92-801a-5a7734841bdc" providerId="ADAL" clId="{F292DD08-D7A2-4762-B451-A6A96A08C96C}" dt="2023-09-08T12:25:40.434" v="895" actId="20577"/>
        <pc:sldMkLst>
          <pc:docMk/>
          <pc:sldMk cId="359137147" sldId="257"/>
        </pc:sldMkLst>
        <pc:spChg chg="mod">
          <ac:chgData name="Joshua Cialis" userId="1e99ea35-f4d9-4a92-801a-5a7734841bdc" providerId="ADAL" clId="{F292DD08-D7A2-4762-B451-A6A96A08C96C}" dt="2023-09-08T12:25:40.434" v="895" actId="20577"/>
          <ac:spMkLst>
            <pc:docMk/>
            <pc:sldMk cId="359137147" sldId="257"/>
            <ac:spMk id="5" creationId="{00000000-0000-0000-0000-000000000000}"/>
          </ac:spMkLst>
        </pc:spChg>
      </pc:sldChg>
      <pc:sldChg chg="delSp modSp mod modAnim">
        <pc:chgData name="Joshua Cialis" userId="1e99ea35-f4d9-4a92-801a-5a7734841bdc" providerId="ADAL" clId="{F292DD08-D7A2-4762-B451-A6A96A08C96C}" dt="2023-09-11T13:38:32.363" v="898" actId="478"/>
        <pc:sldMkLst>
          <pc:docMk/>
          <pc:sldMk cId="359137147" sldId="280"/>
        </pc:sldMkLst>
        <pc:spChg chg="mod">
          <ac:chgData name="Joshua Cialis" userId="1e99ea35-f4d9-4a92-801a-5a7734841bdc" providerId="ADAL" clId="{F292DD08-D7A2-4762-B451-A6A96A08C96C}" dt="2023-09-04T16:46:14.335" v="81" actId="20577"/>
          <ac:spMkLst>
            <pc:docMk/>
            <pc:sldMk cId="359137147" sldId="280"/>
            <ac:spMk id="8" creationId="{00000000-0000-0000-0000-000000000000}"/>
          </ac:spMkLst>
        </pc:spChg>
        <pc:picChg chg="del">
          <ac:chgData name="Joshua Cialis" userId="1e99ea35-f4d9-4a92-801a-5a7734841bdc" providerId="ADAL" clId="{F292DD08-D7A2-4762-B451-A6A96A08C96C}" dt="2023-09-11T13:38:32.363" v="898" actId="478"/>
          <ac:picMkLst>
            <pc:docMk/>
            <pc:sldMk cId="359137147" sldId="280"/>
            <ac:picMk id="18434" creationId="{00000000-0000-0000-0000-000000000000}"/>
          </ac:picMkLst>
        </pc:picChg>
      </pc:sldChg>
      <pc:sldChg chg="addSp delSp modSp mod setBg modAnim">
        <pc:chgData name="Joshua Cialis" userId="1e99ea35-f4d9-4a92-801a-5a7734841bdc" providerId="ADAL" clId="{F292DD08-D7A2-4762-B451-A6A96A08C96C}" dt="2023-09-11T13:38:26.704" v="896" actId="478"/>
        <pc:sldMkLst>
          <pc:docMk/>
          <pc:sldMk cId="359137147" sldId="281"/>
        </pc:sldMkLst>
        <pc:spChg chg="mod">
          <ac:chgData name="Joshua Cialis" userId="1e99ea35-f4d9-4a92-801a-5a7734841bdc" providerId="ADAL" clId="{F292DD08-D7A2-4762-B451-A6A96A08C96C}" dt="2023-09-04T16:45:44.360" v="75" actId="26606"/>
          <ac:spMkLst>
            <pc:docMk/>
            <pc:sldMk cId="359137147" sldId="281"/>
            <ac:spMk id="4" creationId="{00000000-0000-0000-0000-000000000000}"/>
          </ac:spMkLst>
        </pc:spChg>
        <pc:spChg chg="mod">
          <ac:chgData name="Joshua Cialis" userId="1e99ea35-f4d9-4a92-801a-5a7734841bdc" providerId="ADAL" clId="{F292DD08-D7A2-4762-B451-A6A96A08C96C}" dt="2023-09-04T16:45:44.360" v="75" actId="26606"/>
          <ac:spMkLst>
            <pc:docMk/>
            <pc:sldMk cId="359137147" sldId="281"/>
            <ac:spMk id="7" creationId="{00000000-0000-0000-0000-000000000000}"/>
          </ac:spMkLst>
        </pc:spChg>
        <pc:spChg chg="mod">
          <ac:chgData name="Joshua Cialis" userId="1e99ea35-f4d9-4a92-801a-5a7734841bdc" providerId="ADAL" clId="{F292DD08-D7A2-4762-B451-A6A96A08C96C}" dt="2023-09-04T16:45:44.360" v="75" actId="26606"/>
          <ac:spMkLst>
            <pc:docMk/>
            <pc:sldMk cId="359137147" sldId="281"/>
            <ac:spMk id="8" creationId="{00000000-0000-0000-0000-000000000000}"/>
          </ac:spMkLst>
        </pc:spChg>
        <pc:spChg chg="add del">
          <ac:chgData name="Joshua Cialis" userId="1e99ea35-f4d9-4a92-801a-5a7734841bdc" providerId="ADAL" clId="{F292DD08-D7A2-4762-B451-A6A96A08C96C}" dt="2023-09-04T16:45:44.360" v="75" actId="26606"/>
          <ac:spMkLst>
            <pc:docMk/>
            <pc:sldMk cId="359137147" sldId="281"/>
            <ac:spMk id="18439" creationId="{BCED4D40-4B67-4331-AC48-79B82B4A47D8}"/>
          </ac:spMkLst>
        </pc:spChg>
        <pc:spChg chg="add del">
          <ac:chgData name="Joshua Cialis" userId="1e99ea35-f4d9-4a92-801a-5a7734841bdc" providerId="ADAL" clId="{F292DD08-D7A2-4762-B451-A6A96A08C96C}" dt="2023-09-04T16:45:44.360" v="75" actId="26606"/>
          <ac:spMkLst>
            <pc:docMk/>
            <pc:sldMk cId="359137147" sldId="281"/>
            <ac:spMk id="18441" creationId="{670CEDEF-4F34-412E-84EE-329C1E936AF5}"/>
          </ac:spMkLst>
        </pc:spChg>
        <pc:picChg chg="add mod ord">
          <ac:chgData name="Joshua Cialis" userId="1e99ea35-f4d9-4a92-801a-5a7734841bdc" providerId="ADAL" clId="{F292DD08-D7A2-4762-B451-A6A96A08C96C}" dt="2023-09-04T16:46:06.411" v="80" actId="1076"/>
          <ac:picMkLst>
            <pc:docMk/>
            <pc:sldMk cId="359137147" sldId="281"/>
            <ac:picMk id="5" creationId="{DBAB6BD6-EA8D-7DCE-A699-28D969921150}"/>
          </ac:picMkLst>
        </pc:picChg>
        <pc:picChg chg="del ord">
          <ac:chgData name="Joshua Cialis" userId="1e99ea35-f4d9-4a92-801a-5a7734841bdc" providerId="ADAL" clId="{F292DD08-D7A2-4762-B451-A6A96A08C96C}" dt="2023-09-11T13:38:26.704" v="896" actId="478"/>
          <ac:picMkLst>
            <pc:docMk/>
            <pc:sldMk cId="359137147" sldId="281"/>
            <ac:picMk id="18434" creationId="{00000000-0000-0000-0000-000000000000}"/>
          </ac:picMkLst>
        </pc:picChg>
      </pc:sldChg>
      <pc:sldChg chg="addSp delSp modSp mod modAnim">
        <pc:chgData name="Joshua Cialis" userId="1e99ea35-f4d9-4a92-801a-5a7734841bdc" providerId="ADAL" clId="{F292DD08-D7A2-4762-B451-A6A96A08C96C}" dt="2023-09-11T13:40:09.316" v="900" actId="478"/>
        <pc:sldMkLst>
          <pc:docMk/>
          <pc:sldMk cId="359137147" sldId="282"/>
        </pc:sldMkLst>
        <pc:spChg chg="mod">
          <ac:chgData name="Joshua Cialis" userId="1e99ea35-f4d9-4a92-801a-5a7734841bdc" providerId="ADAL" clId="{F292DD08-D7A2-4762-B451-A6A96A08C96C}" dt="2023-09-04T16:54:13.674" v="392" actId="27636"/>
          <ac:spMkLst>
            <pc:docMk/>
            <pc:sldMk cId="359137147" sldId="282"/>
            <ac:spMk id="8" creationId="{00000000-0000-0000-0000-000000000000}"/>
          </ac:spMkLst>
        </pc:spChg>
        <pc:picChg chg="add mod">
          <ac:chgData name="Joshua Cialis" userId="1e99ea35-f4d9-4a92-801a-5a7734841bdc" providerId="ADAL" clId="{F292DD08-D7A2-4762-B451-A6A96A08C96C}" dt="2023-09-04T16:55:13.197" v="395" actId="1076"/>
          <ac:picMkLst>
            <pc:docMk/>
            <pc:sldMk cId="359137147" sldId="282"/>
            <ac:picMk id="5" creationId="{5CA69AFC-21B5-A3DC-B391-4F98F81F47C3}"/>
          </ac:picMkLst>
        </pc:picChg>
        <pc:picChg chg="del">
          <ac:chgData name="Joshua Cialis" userId="1e99ea35-f4d9-4a92-801a-5a7734841bdc" providerId="ADAL" clId="{F292DD08-D7A2-4762-B451-A6A96A08C96C}" dt="2023-09-04T16:53:59.272" v="388" actId="478"/>
          <ac:picMkLst>
            <pc:docMk/>
            <pc:sldMk cId="359137147" sldId="282"/>
            <ac:picMk id="6" creationId="{CB9FE3AA-BC12-3734-3887-5653B50C0E09}"/>
          </ac:picMkLst>
        </pc:picChg>
        <pc:picChg chg="del">
          <ac:chgData name="Joshua Cialis" userId="1e99ea35-f4d9-4a92-801a-5a7734841bdc" providerId="ADAL" clId="{F292DD08-D7A2-4762-B451-A6A96A08C96C}" dt="2023-09-11T13:40:09.316" v="900" actId="478"/>
          <ac:picMkLst>
            <pc:docMk/>
            <pc:sldMk cId="359137147" sldId="282"/>
            <ac:picMk id="18434" creationId="{00000000-0000-0000-0000-000000000000}"/>
          </ac:picMkLst>
        </pc:picChg>
      </pc:sldChg>
      <pc:sldChg chg="delSp modSp mod modAnim">
        <pc:chgData name="Joshua Cialis" userId="1e99ea35-f4d9-4a92-801a-5a7734841bdc" providerId="ADAL" clId="{F292DD08-D7A2-4762-B451-A6A96A08C96C}" dt="2023-09-11T13:40:39.913" v="902" actId="478"/>
        <pc:sldMkLst>
          <pc:docMk/>
          <pc:sldMk cId="359137147" sldId="285"/>
        </pc:sldMkLst>
        <pc:spChg chg="mod">
          <ac:chgData name="Joshua Cialis" userId="1e99ea35-f4d9-4a92-801a-5a7734841bdc" providerId="ADAL" clId="{F292DD08-D7A2-4762-B451-A6A96A08C96C}" dt="2023-09-06T13:46:58.917" v="893" actId="20577"/>
          <ac:spMkLst>
            <pc:docMk/>
            <pc:sldMk cId="359137147" sldId="285"/>
            <ac:spMk id="8" creationId="{00000000-0000-0000-0000-000000000000}"/>
          </ac:spMkLst>
        </pc:spChg>
        <pc:picChg chg="del">
          <ac:chgData name="Joshua Cialis" userId="1e99ea35-f4d9-4a92-801a-5a7734841bdc" providerId="ADAL" clId="{F292DD08-D7A2-4762-B451-A6A96A08C96C}" dt="2023-09-11T13:40:39.913" v="902" actId="478"/>
          <ac:picMkLst>
            <pc:docMk/>
            <pc:sldMk cId="359137147" sldId="285"/>
            <ac:picMk id="18434" creationId="{00000000-0000-0000-0000-000000000000}"/>
          </ac:picMkLst>
        </pc:picChg>
      </pc:sldChg>
      <pc:sldChg chg="delSp modSp mod modAnim">
        <pc:chgData name="Joshua Cialis" userId="1e99ea35-f4d9-4a92-801a-5a7734841bdc" providerId="ADAL" clId="{F292DD08-D7A2-4762-B451-A6A96A08C96C}" dt="2023-09-11T13:41:01.955" v="906" actId="478"/>
        <pc:sldMkLst>
          <pc:docMk/>
          <pc:sldMk cId="359137147" sldId="286"/>
        </pc:sldMkLst>
        <pc:spChg chg="mod">
          <ac:chgData name="Joshua Cialis" userId="1e99ea35-f4d9-4a92-801a-5a7734841bdc" providerId="ADAL" clId="{F292DD08-D7A2-4762-B451-A6A96A08C96C}" dt="2023-09-04T17:08:06.146" v="880" actId="27636"/>
          <ac:spMkLst>
            <pc:docMk/>
            <pc:sldMk cId="359137147" sldId="286"/>
            <ac:spMk id="8" creationId="{00000000-0000-0000-0000-000000000000}"/>
          </ac:spMkLst>
        </pc:spChg>
        <pc:picChg chg="del">
          <ac:chgData name="Joshua Cialis" userId="1e99ea35-f4d9-4a92-801a-5a7734841bdc" providerId="ADAL" clId="{F292DD08-D7A2-4762-B451-A6A96A08C96C}" dt="2023-09-11T13:41:01.955" v="906" actId="478"/>
          <ac:picMkLst>
            <pc:docMk/>
            <pc:sldMk cId="359137147" sldId="286"/>
            <ac:picMk id="18434" creationId="{00000000-0000-0000-0000-000000000000}"/>
          </ac:picMkLst>
        </pc:picChg>
      </pc:sldChg>
      <pc:sldChg chg="addSp delSp modSp mod">
        <pc:chgData name="Joshua Cialis" userId="1e99ea35-f4d9-4a92-801a-5a7734841bdc" providerId="ADAL" clId="{F292DD08-D7A2-4762-B451-A6A96A08C96C}" dt="2023-09-04T16:53:26.225" v="387" actId="20577"/>
        <pc:sldMkLst>
          <pc:docMk/>
          <pc:sldMk cId="359137147" sldId="294"/>
        </pc:sldMkLst>
        <pc:spChg chg="mod">
          <ac:chgData name="Joshua Cialis" userId="1e99ea35-f4d9-4a92-801a-5a7734841bdc" providerId="ADAL" clId="{F292DD08-D7A2-4762-B451-A6A96A08C96C}" dt="2023-09-04T16:53:26.225" v="387" actId="20577"/>
          <ac:spMkLst>
            <pc:docMk/>
            <pc:sldMk cId="359137147" sldId="294"/>
            <ac:spMk id="8" creationId="{00000000-0000-0000-0000-000000000000}"/>
          </ac:spMkLst>
        </pc:spChg>
        <pc:graphicFrameChg chg="del">
          <ac:chgData name="Joshua Cialis" userId="1e99ea35-f4d9-4a92-801a-5a7734841bdc" providerId="ADAL" clId="{F292DD08-D7A2-4762-B451-A6A96A08C96C}" dt="2023-09-04T16:52:58.731" v="379" actId="478"/>
          <ac:graphicFrameMkLst>
            <pc:docMk/>
            <pc:sldMk cId="359137147" sldId="294"/>
            <ac:graphicFrameMk id="2" creationId="{7CAC3C20-84C5-5875-8DBC-98052C80C828}"/>
          </ac:graphicFrameMkLst>
        </pc:graphicFrameChg>
        <pc:picChg chg="add mod">
          <ac:chgData name="Joshua Cialis" userId="1e99ea35-f4d9-4a92-801a-5a7734841bdc" providerId="ADAL" clId="{F292DD08-D7A2-4762-B451-A6A96A08C96C}" dt="2023-09-04T16:53:14.035" v="384" actId="1076"/>
          <ac:picMkLst>
            <pc:docMk/>
            <pc:sldMk cId="359137147" sldId="294"/>
            <ac:picMk id="6" creationId="{5FBB102F-56F0-256A-6960-AC2F41F5B5C6}"/>
          </ac:picMkLst>
        </pc:picChg>
      </pc:sldChg>
      <pc:sldChg chg="delSp mod">
        <pc:chgData name="Joshua Cialis" userId="1e99ea35-f4d9-4a92-801a-5a7734841bdc" providerId="ADAL" clId="{F292DD08-D7A2-4762-B451-A6A96A08C96C}" dt="2023-09-11T13:41:05.175" v="907" actId="478"/>
        <pc:sldMkLst>
          <pc:docMk/>
          <pc:sldMk cId="359137147" sldId="295"/>
        </pc:sldMkLst>
        <pc:picChg chg="del">
          <ac:chgData name="Joshua Cialis" userId="1e99ea35-f4d9-4a92-801a-5a7734841bdc" providerId="ADAL" clId="{F292DD08-D7A2-4762-B451-A6A96A08C96C}" dt="2023-09-11T13:41:05.175" v="907" actId="478"/>
          <ac:picMkLst>
            <pc:docMk/>
            <pc:sldMk cId="359137147" sldId="295"/>
            <ac:picMk id="18434" creationId="{00000000-0000-0000-0000-000000000000}"/>
          </ac:picMkLst>
        </pc:picChg>
      </pc:sldChg>
      <pc:sldChg chg="modSp mod">
        <pc:chgData name="Joshua Cialis" userId="1e99ea35-f4d9-4a92-801a-5a7734841bdc" providerId="ADAL" clId="{F292DD08-D7A2-4762-B451-A6A96A08C96C}" dt="2023-09-06T13:45:45.872" v="890" actId="20577"/>
        <pc:sldMkLst>
          <pc:docMk/>
          <pc:sldMk cId="0" sldId="305"/>
        </pc:sldMkLst>
        <pc:spChg chg="mod">
          <ac:chgData name="Joshua Cialis" userId="1e99ea35-f4d9-4a92-801a-5a7734841bdc" providerId="ADAL" clId="{F292DD08-D7A2-4762-B451-A6A96A08C96C}" dt="2023-09-06T13:45:45.872" v="890" actId="20577"/>
          <ac:spMkLst>
            <pc:docMk/>
            <pc:sldMk cId="0" sldId="305"/>
            <ac:spMk id="3" creationId="{00000000-0000-0000-0000-000000000000}"/>
          </ac:spMkLst>
        </pc:spChg>
      </pc:sldChg>
      <pc:sldChg chg="del">
        <pc:chgData name="Joshua Cialis" userId="1e99ea35-f4d9-4a92-801a-5a7734841bdc" providerId="ADAL" clId="{F292DD08-D7A2-4762-B451-A6A96A08C96C}" dt="2023-09-06T13:46:46.167" v="891" actId="47"/>
        <pc:sldMkLst>
          <pc:docMk/>
          <pc:sldMk cId="0" sldId="308"/>
        </pc:sldMkLst>
      </pc:sldChg>
      <pc:sldChg chg="delSp modSp mod modAnim">
        <pc:chgData name="Joshua Cialis" userId="1e99ea35-f4d9-4a92-801a-5a7734841bdc" providerId="ADAL" clId="{F292DD08-D7A2-4762-B451-A6A96A08C96C}" dt="2023-09-11T13:40:48.495" v="903" actId="478"/>
        <pc:sldMkLst>
          <pc:docMk/>
          <pc:sldMk cId="359137147" sldId="309"/>
        </pc:sldMkLst>
        <pc:spChg chg="mod">
          <ac:chgData name="Joshua Cialis" userId="1e99ea35-f4d9-4a92-801a-5a7734841bdc" providerId="ADAL" clId="{F292DD08-D7A2-4762-B451-A6A96A08C96C}" dt="2023-09-04T17:03:02.136" v="684" actId="27636"/>
          <ac:spMkLst>
            <pc:docMk/>
            <pc:sldMk cId="359137147" sldId="309"/>
            <ac:spMk id="8" creationId="{00000000-0000-0000-0000-000000000000}"/>
          </ac:spMkLst>
        </pc:spChg>
        <pc:picChg chg="del">
          <ac:chgData name="Joshua Cialis" userId="1e99ea35-f4d9-4a92-801a-5a7734841bdc" providerId="ADAL" clId="{F292DD08-D7A2-4762-B451-A6A96A08C96C}" dt="2023-09-11T13:40:48.495" v="903" actId="478"/>
          <ac:picMkLst>
            <pc:docMk/>
            <pc:sldMk cId="359137147" sldId="309"/>
            <ac:picMk id="18434" creationId="{00000000-0000-0000-0000-000000000000}"/>
          </ac:picMkLst>
        </pc:picChg>
      </pc:sldChg>
      <pc:sldChg chg="delSp mod">
        <pc:chgData name="Joshua Cialis" userId="1e99ea35-f4d9-4a92-801a-5a7734841bdc" providerId="ADAL" clId="{F292DD08-D7A2-4762-B451-A6A96A08C96C}" dt="2023-09-11T13:41:10.534" v="908" actId="478"/>
        <pc:sldMkLst>
          <pc:docMk/>
          <pc:sldMk cId="2340560956" sldId="311"/>
        </pc:sldMkLst>
        <pc:picChg chg="del">
          <ac:chgData name="Joshua Cialis" userId="1e99ea35-f4d9-4a92-801a-5a7734841bdc" providerId="ADAL" clId="{F292DD08-D7A2-4762-B451-A6A96A08C96C}" dt="2023-09-11T13:41:10.534" v="908" actId="478"/>
          <ac:picMkLst>
            <pc:docMk/>
            <pc:sldMk cId="2340560956" sldId="311"/>
            <ac:picMk id="18434" creationId="{00000000-0000-0000-0000-000000000000}"/>
          </ac:picMkLst>
        </pc:picChg>
      </pc:sldChg>
      <pc:sldChg chg="addSp delSp modSp mod modAnim">
        <pc:chgData name="Joshua Cialis" userId="1e99ea35-f4d9-4a92-801a-5a7734841bdc" providerId="ADAL" clId="{F292DD08-D7A2-4762-B451-A6A96A08C96C}" dt="2023-09-11T13:40:04.212" v="899" actId="478"/>
        <pc:sldMkLst>
          <pc:docMk/>
          <pc:sldMk cId="4069675385" sldId="312"/>
        </pc:sldMkLst>
        <pc:spChg chg="mod">
          <ac:chgData name="Joshua Cialis" userId="1e99ea35-f4d9-4a92-801a-5a7734841bdc" providerId="ADAL" clId="{F292DD08-D7A2-4762-B451-A6A96A08C96C}" dt="2023-09-04T16:56:30.502" v="402" actId="27636"/>
          <ac:spMkLst>
            <pc:docMk/>
            <pc:sldMk cId="4069675385" sldId="312"/>
            <ac:spMk id="8" creationId="{00000000-0000-0000-0000-000000000000}"/>
          </ac:spMkLst>
        </pc:spChg>
        <pc:picChg chg="add mod">
          <ac:chgData name="Joshua Cialis" userId="1e99ea35-f4d9-4a92-801a-5a7734841bdc" providerId="ADAL" clId="{F292DD08-D7A2-4762-B451-A6A96A08C96C}" dt="2023-09-04T16:56:36.931" v="404" actId="1076"/>
          <ac:picMkLst>
            <pc:docMk/>
            <pc:sldMk cId="4069675385" sldId="312"/>
            <ac:picMk id="5" creationId="{47901AFC-18F8-AC36-E2EC-B2CDAFF8751B}"/>
          </ac:picMkLst>
        </pc:picChg>
        <pc:picChg chg="del">
          <ac:chgData name="Joshua Cialis" userId="1e99ea35-f4d9-4a92-801a-5a7734841bdc" providerId="ADAL" clId="{F292DD08-D7A2-4762-B451-A6A96A08C96C}" dt="2023-09-04T16:55:15.834" v="396" actId="478"/>
          <ac:picMkLst>
            <pc:docMk/>
            <pc:sldMk cId="4069675385" sldId="312"/>
            <ac:picMk id="6" creationId="{7F5EA52F-F0BF-E92C-673A-1A33F8FE465F}"/>
          </ac:picMkLst>
        </pc:picChg>
        <pc:picChg chg="del">
          <ac:chgData name="Joshua Cialis" userId="1e99ea35-f4d9-4a92-801a-5a7734841bdc" providerId="ADAL" clId="{F292DD08-D7A2-4762-B451-A6A96A08C96C}" dt="2023-09-11T13:40:04.212" v="899" actId="478"/>
          <ac:picMkLst>
            <pc:docMk/>
            <pc:sldMk cId="4069675385" sldId="312"/>
            <ac:picMk id="18434" creationId="{00000000-0000-0000-0000-000000000000}"/>
          </ac:picMkLst>
        </pc:picChg>
      </pc:sldChg>
      <pc:sldChg chg="addSp delSp modSp mod modAnim">
        <pc:chgData name="Joshua Cialis" userId="1e99ea35-f4d9-4a92-801a-5a7734841bdc" providerId="ADAL" clId="{F292DD08-D7A2-4762-B451-A6A96A08C96C}" dt="2023-09-11T13:40:21.389" v="901" actId="478"/>
        <pc:sldMkLst>
          <pc:docMk/>
          <pc:sldMk cId="146081041" sldId="313"/>
        </pc:sldMkLst>
        <pc:spChg chg="mod">
          <ac:chgData name="Joshua Cialis" userId="1e99ea35-f4d9-4a92-801a-5a7734841bdc" providerId="ADAL" clId="{F292DD08-D7A2-4762-B451-A6A96A08C96C}" dt="2023-09-04T17:00:01.840" v="534" actId="20577"/>
          <ac:spMkLst>
            <pc:docMk/>
            <pc:sldMk cId="146081041" sldId="313"/>
            <ac:spMk id="8" creationId="{00000000-0000-0000-0000-000000000000}"/>
          </ac:spMkLst>
        </pc:spChg>
        <pc:picChg chg="del">
          <ac:chgData name="Joshua Cialis" userId="1e99ea35-f4d9-4a92-801a-5a7734841bdc" providerId="ADAL" clId="{F292DD08-D7A2-4762-B451-A6A96A08C96C}" dt="2023-09-04T16:56:40.864" v="405" actId="478"/>
          <ac:picMkLst>
            <pc:docMk/>
            <pc:sldMk cId="146081041" sldId="313"/>
            <ac:picMk id="5" creationId="{8DD01F3F-FB9B-636A-BC61-99745436AB30}"/>
          </ac:picMkLst>
        </pc:picChg>
        <pc:picChg chg="add mod">
          <ac:chgData name="Joshua Cialis" userId="1e99ea35-f4d9-4a92-801a-5a7734841bdc" providerId="ADAL" clId="{F292DD08-D7A2-4762-B451-A6A96A08C96C}" dt="2023-09-04T16:59:15.210" v="417" actId="1076"/>
          <ac:picMkLst>
            <pc:docMk/>
            <pc:sldMk cId="146081041" sldId="313"/>
            <ac:picMk id="10" creationId="{4BBE77F3-624E-EADF-05B5-922FFB5F07F9}"/>
          </ac:picMkLst>
        </pc:picChg>
        <pc:picChg chg="del">
          <ac:chgData name="Joshua Cialis" userId="1e99ea35-f4d9-4a92-801a-5a7734841bdc" providerId="ADAL" clId="{F292DD08-D7A2-4762-B451-A6A96A08C96C}" dt="2023-09-11T13:40:21.389" v="901" actId="478"/>
          <ac:picMkLst>
            <pc:docMk/>
            <pc:sldMk cId="146081041" sldId="313"/>
            <ac:picMk id="18434" creationId="{00000000-0000-0000-0000-000000000000}"/>
          </ac:picMkLst>
        </pc:picChg>
      </pc:sldChg>
      <pc:sldChg chg="delSp mod">
        <pc:chgData name="Joshua Cialis" userId="1e99ea35-f4d9-4a92-801a-5a7734841bdc" providerId="ADAL" clId="{F292DD08-D7A2-4762-B451-A6A96A08C96C}" dt="2023-09-11T13:40:55.020" v="904" actId="478"/>
        <pc:sldMkLst>
          <pc:docMk/>
          <pc:sldMk cId="3809687183" sldId="314"/>
        </pc:sldMkLst>
        <pc:picChg chg="del">
          <ac:chgData name="Joshua Cialis" userId="1e99ea35-f4d9-4a92-801a-5a7734841bdc" providerId="ADAL" clId="{F292DD08-D7A2-4762-B451-A6A96A08C96C}" dt="2023-09-11T13:40:55.020" v="904" actId="478"/>
          <ac:picMkLst>
            <pc:docMk/>
            <pc:sldMk cId="3809687183" sldId="314"/>
            <ac:picMk id="18434" creationId="{00000000-0000-0000-0000-000000000000}"/>
          </ac:picMkLst>
        </pc:picChg>
      </pc:sldChg>
      <pc:sldChg chg="delSp mod">
        <pc:chgData name="Joshua Cialis" userId="1e99ea35-f4d9-4a92-801a-5a7734841bdc" providerId="ADAL" clId="{F292DD08-D7A2-4762-B451-A6A96A08C96C}" dt="2023-09-11T13:40:58.655" v="905" actId="478"/>
        <pc:sldMkLst>
          <pc:docMk/>
          <pc:sldMk cId="2900144285" sldId="315"/>
        </pc:sldMkLst>
        <pc:picChg chg="del">
          <ac:chgData name="Joshua Cialis" userId="1e99ea35-f4d9-4a92-801a-5a7734841bdc" providerId="ADAL" clId="{F292DD08-D7A2-4762-B451-A6A96A08C96C}" dt="2023-09-11T13:40:58.655" v="905" actId="478"/>
          <ac:picMkLst>
            <pc:docMk/>
            <pc:sldMk cId="2900144285" sldId="315"/>
            <ac:picMk id="18434" creationId="{00000000-0000-0000-0000-000000000000}"/>
          </ac:picMkLst>
        </pc:picChg>
      </pc:sldChg>
      <pc:sldChg chg="delSp modSp add mod ord modAnim">
        <pc:chgData name="Joshua Cialis" userId="1e99ea35-f4d9-4a92-801a-5a7734841bdc" providerId="ADAL" clId="{F292DD08-D7A2-4762-B451-A6A96A08C96C}" dt="2023-09-11T13:38:29.979" v="897" actId="478"/>
        <pc:sldMkLst>
          <pc:docMk/>
          <pc:sldMk cId="562127279" sldId="316"/>
        </pc:sldMkLst>
        <pc:spChg chg="mod">
          <ac:chgData name="Joshua Cialis" userId="1e99ea35-f4d9-4a92-801a-5a7734841bdc" providerId="ADAL" clId="{F292DD08-D7A2-4762-B451-A6A96A08C96C}" dt="2023-09-04T16:46:34.365" v="92" actId="20577"/>
          <ac:spMkLst>
            <pc:docMk/>
            <pc:sldMk cId="562127279" sldId="316"/>
            <ac:spMk id="7" creationId="{00000000-0000-0000-0000-000000000000}"/>
          </ac:spMkLst>
        </pc:spChg>
        <pc:spChg chg="mod">
          <ac:chgData name="Joshua Cialis" userId="1e99ea35-f4d9-4a92-801a-5a7734841bdc" providerId="ADAL" clId="{F292DD08-D7A2-4762-B451-A6A96A08C96C}" dt="2023-09-04T16:51:24.859" v="378" actId="404"/>
          <ac:spMkLst>
            <pc:docMk/>
            <pc:sldMk cId="562127279" sldId="316"/>
            <ac:spMk id="8" creationId="{00000000-0000-0000-0000-000000000000}"/>
          </ac:spMkLst>
        </pc:spChg>
        <pc:picChg chg="del">
          <ac:chgData name="Joshua Cialis" userId="1e99ea35-f4d9-4a92-801a-5a7734841bdc" providerId="ADAL" clId="{F292DD08-D7A2-4762-B451-A6A96A08C96C}" dt="2023-09-04T16:46:36.148" v="93" actId="478"/>
          <ac:picMkLst>
            <pc:docMk/>
            <pc:sldMk cId="562127279" sldId="316"/>
            <ac:picMk id="5" creationId="{DBAB6BD6-EA8D-7DCE-A699-28D969921150}"/>
          </ac:picMkLst>
        </pc:picChg>
        <pc:picChg chg="del">
          <ac:chgData name="Joshua Cialis" userId="1e99ea35-f4d9-4a92-801a-5a7734841bdc" providerId="ADAL" clId="{F292DD08-D7A2-4762-B451-A6A96A08C96C}" dt="2023-09-11T13:38:29.979" v="897" actId="478"/>
          <ac:picMkLst>
            <pc:docMk/>
            <pc:sldMk cId="562127279" sldId="316"/>
            <ac:picMk id="18434" creationId="{00000000-0000-0000-0000-000000000000}"/>
          </ac:picMkLst>
        </pc:picChg>
      </pc:sldChg>
      <pc:sldChg chg="new del">
        <pc:chgData name="Joshua Cialis" userId="1e99ea35-f4d9-4a92-801a-5a7734841bdc" providerId="ADAL" clId="{F292DD08-D7A2-4762-B451-A6A96A08C96C}" dt="2023-09-04T16:46:22.895" v="84" actId="680"/>
        <pc:sldMkLst>
          <pc:docMk/>
          <pc:sldMk cId="1145532110" sldId="31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91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270" y="0"/>
            <a:ext cx="2887913" cy="496888"/>
          </a:xfrm>
          <a:prstGeom prst="rect">
            <a:avLst/>
          </a:prstGeom>
        </p:spPr>
        <p:txBody>
          <a:bodyPr vert="horz" lIns="91440" tIns="45720" rIns="91440" bIns="45720" rtlCol="0"/>
          <a:lstStyle>
            <a:lvl1pPr algn="r">
              <a:defRPr sz="1200"/>
            </a:lvl1pPr>
          </a:lstStyle>
          <a:p>
            <a:fld id="{E6879108-7087-4EFE-9119-B38362735958}" type="datetimeFigureOut">
              <a:rPr lang="en-GB" smtClean="0"/>
              <a:pPr/>
              <a:t>11/09/2023</a:t>
            </a:fld>
            <a:endParaRPr lang="en-GB"/>
          </a:p>
        </p:txBody>
      </p:sp>
      <p:sp>
        <p:nvSpPr>
          <p:cNvPr id="4" name="Footer Placeholder 3"/>
          <p:cNvSpPr>
            <a:spLocks noGrp="1"/>
          </p:cNvSpPr>
          <p:nvPr>
            <p:ph type="ftr" sz="quarter" idx="2"/>
          </p:nvPr>
        </p:nvSpPr>
        <p:spPr>
          <a:xfrm>
            <a:off x="0" y="9428164"/>
            <a:ext cx="2887913"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270" y="9428164"/>
            <a:ext cx="2887913" cy="496887"/>
          </a:xfrm>
          <a:prstGeom prst="rect">
            <a:avLst/>
          </a:prstGeom>
        </p:spPr>
        <p:txBody>
          <a:bodyPr vert="horz" lIns="91440" tIns="45720" rIns="91440" bIns="45720" rtlCol="0" anchor="b"/>
          <a:lstStyle>
            <a:lvl1pPr algn="r">
              <a:defRPr sz="1200"/>
            </a:lvl1pPr>
          </a:lstStyle>
          <a:p>
            <a:fld id="{6C980A9F-20EF-491D-8E1C-DD2B4BF5DA36}" type="slidenum">
              <a:rPr lang="en-GB" smtClean="0"/>
              <a:pPr/>
              <a:t>‹#›</a:t>
            </a:fld>
            <a:endParaRPr lang="en-GB"/>
          </a:p>
        </p:txBody>
      </p:sp>
    </p:spTree>
    <p:extLst>
      <p:ext uri="{BB962C8B-B14F-4D97-AF65-F5344CB8AC3E}">
        <p14:creationId xmlns:p14="http://schemas.microsoft.com/office/powerpoint/2010/main" val="14011329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7186"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4011" y="0"/>
            <a:ext cx="2887186" cy="496332"/>
          </a:xfrm>
          <a:prstGeom prst="rect">
            <a:avLst/>
          </a:prstGeom>
        </p:spPr>
        <p:txBody>
          <a:bodyPr vert="horz" lIns="91440" tIns="45720" rIns="91440" bIns="45720" rtlCol="0"/>
          <a:lstStyle>
            <a:lvl1pPr algn="r">
              <a:defRPr sz="1200"/>
            </a:lvl1pPr>
          </a:lstStyle>
          <a:p>
            <a:fld id="{A74EABF7-AE1C-43B7-8B7C-A5CC83A81632}" type="datetimeFigureOut">
              <a:rPr lang="en-GB" smtClean="0"/>
              <a:pPr/>
              <a:t>11/09/2023</a:t>
            </a:fld>
            <a:endParaRPr lang="en-GB"/>
          </a:p>
        </p:txBody>
      </p:sp>
      <p:sp>
        <p:nvSpPr>
          <p:cNvPr id="4" name="Slide Image Placeholder 3"/>
          <p:cNvSpPr>
            <a:spLocks noGrp="1" noRot="1" noChangeAspect="1"/>
          </p:cNvSpPr>
          <p:nvPr>
            <p:ph type="sldImg" idx="2"/>
          </p:nvPr>
        </p:nvSpPr>
        <p:spPr>
          <a:xfrm>
            <a:off x="850900"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74" y="4715154"/>
            <a:ext cx="533019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3"/>
            <a:ext cx="2887186"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4011" y="9428583"/>
            <a:ext cx="2887186" cy="496332"/>
          </a:xfrm>
          <a:prstGeom prst="rect">
            <a:avLst/>
          </a:prstGeom>
        </p:spPr>
        <p:txBody>
          <a:bodyPr vert="horz" lIns="91440" tIns="45720" rIns="91440" bIns="45720" rtlCol="0" anchor="b"/>
          <a:lstStyle>
            <a:lvl1pPr algn="r">
              <a:defRPr sz="1200"/>
            </a:lvl1pPr>
          </a:lstStyle>
          <a:p>
            <a:fld id="{EA6D024E-DE3D-40DC-B495-40864FA4AF2B}" type="slidenum">
              <a:rPr lang="en-GB" smtClean="0"/>
              <a:pPr/>
              <a:t>‹#›</a:t>
            </a:fld>
            <a:endParaRPr lang="en-GB"/>
          </a:p>
        </p:txBody>
      </p:sp>
    </p:spTree>
    <p:extLst>
      <p:ext uri="{BB962C8B-B14F-4D97-AF65-F5344CB8AC3E}">
        <p14:creationId xmlns:p14="http://schemas.microsoft.com/office/powerpoint/2010/main" val="4106236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6D024E-DE3D-40DC-B495-40864FA4AF2B}" type="slidenum">
              <a:rPr lang="en-GB" smtClean="0"/>
              <a:pPr/>
              <a:t>10</a:t>
            </a:fld>
            <a:endParaRPr lang="en-GB"/>
          </a:p>
        </p:txBody>
      </p:sp>
    </p:spTree>
    <p:extLst>
      <p:ext uri="{BB962C8B-B14F-4D97-AF65-F5344CB8AC3E}">
        <p14:creationId xmlns:p14="http://schemas.microsoft.com/office/powerpoint/2010/main" val="684719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3EDAE11-B6DC-4C61-A2D1-E18D84680717}" type="datetime1">
              <a:rPr lang="en-GB" smtClean="0"/>
              <a:pPr/>
              <a:t>11/09/2023</a:t>
            </a:fld>
            <a:endParaRPr lang="en-GB"/>
          </a:p>
        </p:txBody>
      </p:sp>
      <p:sp>
        <p:nvSpPr>
          <p:cNvPr id="5" name="Footer Placeholder 4"/>
          <p:cNvSpPr>
            <a:spLocks noGrp="1"/>
          </p:cNvSpPr>
          <p:nvPr>
            <p:ph type="ftr" sz="quarter" idx="11"/>
          </p:nvPr>
        </p:nvSpPr>
        <p:spPr/>
        <p:txBody>
          <a:bodyPr/>
          <a:lstStyle/>
          <a:p>
            <a:r>
              <a:rPr lang="en-GB"/>
              <a:t>Collaboration, Autonomy, Diversity, Enquiry, Aspiration, Challenge, Engagement</a:t>
            </a:r>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173938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338B56-9058-40D2-B429-CCF9C3D3AD4C}" type="datetime1">
              <a:rPr lang="en-GB" smtClean="0"/>
              <a:pPr/>
              <a:t>11/09/2023</a:t>
            </a:fld>
            <a:endParaRPr lang="en-GB"/>
          </a:p>
        </p:txBody>
      </p:sp>
      <p:sp>
        <p:nvSpPr>
          <p:cNvPr id="5" name="Footer Placeholder 4"/>
          <p:cNvSpPr>
            <a:spLocks noGrp="1"/>
          </p:cNvSpPr>
          <p:nvPr>
            <p:ph type="ftr" sz="quarter" idx="11"/>
          </p:nvPr>
        </p:nvSpPr>
        <p:spPr/>
        <p:txBody>
          <a:bodyPr/>
          <a:lstStyle/>
          <a:p>
            <a:r>
              <a:rPr lang="en-GB"/>
              <a:t>Collaboration, Autonomy, Diversity, Enquiry, Aspiration, Challenge, Engagement</a:t>
            </a:r>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1298972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E9A08-147B-4B07-ADCF-349A7E8600EE}" type="datetime1">
              <a:rPr lang="en-GB" smtClean="0"/>
              <a:pPr/>
              <a:t>11/09/2023</a:t>
            </a:fld>
            <a:endParaRPr lang="en-GB"/>
          </a:p>
        </p:txBody>
      </p:sp>
      <p:sp>
        <p:nvSpPr>
          <p:cNvPr id="5" name="Footer Placeholder 4"/>
          <p:cNvSpPr>
            <a:spLocks noGrp="1"/>
          </p:cNvSpPr>
          <p:nvPr>
            <p:ph type="ftr" sz="quarter" idx="11"/>
          </p:nvPr>
        </p:nvSpPr>
        <p:spPr/>
        <p:txBody>
          <a:bodyPr/>
          <a:lstStyle/>
          <a:p>
            <a:r>
              <a:rPr lang="en-GB"/>
              <a:t>Collaboration, Autonomy, Diversity, Enquiry, Aspiration, Challenge, Engagement</a:t>
            </a:r>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1551287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93BF6B-D2B2-46F5-BBF4-E122230693ED}" type="datetime1">
              <a:rPr lang="en-GB" smtClean="0"/>
              <a:pPr/>
              <a:t>11/09/2023</a:t>
            </a:fld>
            <a:endParaRPr lang="en-GB"/>
          </a:p>
        </p:txBody>
      </p:sp>
      <p:sp>
        <p:nvSpPr>
          <p:cNvPr id="6" name="Footer Placeholder 5"/>
          <p:cNvSpPr>
            <a:spLocks noGrp="1"/>
          </p:cNvSpPr>
          <p:nvPr>
            <p:ph type="ftr" sz="quarter" idx="11"/>
          </p:nvPr>
        </p:nvSpPr>
        <p:spPr/>
        <p:txBody>
          <a:bodyPr/>
          <a:lstStyle/>
          <a:p>
            <a:r>
              <a:rPr lang="en-GB"/>
              <a:t>Collaboration, Autonomy, Diversity, Enquiry, Aspiration, Challenge, Engagement</a:t>
            </a:r>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312190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A88AE87-5B32-4E06-B1DD-4A4F88971715}" type="datetime1">
              <a:rPr lang="en-GB" smtClean="0"/>
              <a:pPr/>
              <a:t>11/09/2023</a:t>
            </a:fld>
            <a:endParaRPr lang="en-GB"/>
          </a:p>
        </p:txBody>
      </p:sp>
      <p:sp>
        <p:nvSpPr>
          <p:cNvPr id="8" name="Footer Placeholder 7"/>
          <p:cNvSpPr>
            <a:spLocks noGrp="1"/>
          </p:cNvSpPr>
          <p:nvPr>
            <p:ph type="ftr" sz="quarter" idx="11"/>
          </p:nvPr>
        </p:nvSpPr>
        <p:spPr/>
        <p:txBody>
          <a:bodyPr/>
          <a:lstStyle/>
          <a:p>
            <a:r>
              <a:rPr lang="en-GB"/>
              <a:t>Collaboration, Autonomy, Diversity, Enquiry, Aspiration, Challenge, Engagement</a:t>
            </a:r>
          </a:p>
        </p:txBody>
      </p:sp>
      <p:sp>
        <p:nvSpPr>
          <p:cNvPr id="9" name="Slide Number Placeholder 8"/>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1821738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048DF8E-BFB6-4AE3-8FBD-FDB709EF93E7}" type="datetime1">
              <a:rPr lang="en-GB" smtClean="0"/>
              <a:pPr/>
              <a:t>11/09/2023</a:t>
            </a:fld>
            <a:endParaRPr lang="en-GB"/>
          </a:p>
        </p:txBody>
      </p:sp>
      <p:sp>
        <p:nvSpPr>
          <p:cNvPr id="4" name="Footer Placeholder 3"/>
          <p:cNvSpPr>
            <a:spLocks noGrp="1"/>
          </p:cNvSpPr>
          <p:nvPr>
            <p:ph type="ftr" sz="quarter" idx="11"/>
          </p:nvPr>
        </p:nvSpPr>
        <p:spPr/>
        <p:txBody>
          <a:bodyPr/>
          <a:lstStyle/>
          <a:p>
            <a:r>
              <a:rPr lang="en-GB"/>
              <a:t>Collaboration, Autonomy, Diversity, Enquiry, Aspiration, Challenge, Engagement</a:t>
            </a:r>
          </a:p>
        </p:txBody>
      </p:sp>
      <p:sp>
        <p:nvSpPr>
          <p:cNvPr id="5" name="Slide Number Placeholder 4"/>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2992619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ED3F48-9DE4-45A4-8E20-A030A87946C3}" type="datetime1">
              <a:rPr lang="en-GB" smtClean="0"/>
              <a:pPr/>
              <a:t>11/09/2023</a:t>
            </a:fld>
            <a:endParaRPr lang="en-GB"/>
          </a:p>
        </p:txBody>
      </p:sp>
      <p:sp>
        <p:nvSpPr>
          <p:cNvPr id="3" name="Footer Placeholder 2"/>
          <p:cNvSpPr>
            <a:spLocks noGrp="1"/>
          </p:cNvSpPr>
          <p:nvPr>
            <p:ph type="ftr" sz="quarter" idx="11"/>
          </p:nvPr>
        </p:nvSpPr>
        <p:spPr/>
        <p:txBody>
          <a:bodyPr/>
          <a:lstStyle/>
          <a:p>
            <a:r>
              <a:rPr lang="en-GB"/>
              <a:t>Collaboration, Autonomy, Diversity, Enquiry, Aspiration, Challenge, Engagement</a:t>
            </a:r>
          </a:p>
        </p:txBody>
      </p:sp>
      <p:sp>
        <p:nvSpPr>
          <p:cNvPr id="4" name="Slide Number Placeholder 3"/>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502316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559D7C-E328-442F-A26A-DC15CC357BAC}" type="datetime1">
              <a:rPr lang="en-GB" smtClean="0"/>
              <a:pPr/>
              <a:t>11/09/2023</a:t>
            </a:fld>
            <a:endParaRPr lang="en-GB"/>
          </a:p>
        </p:txBody>
      </p:sp>
      <p:sp>
        <p:nvSpPr>
          <p:cNvPr id="6" name="Footer Placeholder 5"/>
          <p:cNvSpPr>
            <a:spLocks noGrp="1"/>
          </p:cNvSpPr>
          <p:nvPr>
            <p:ph type="ftr" sz="quarter" idx="11"/>
          </p:nvPr>
        </p:nvSpPr>
        <p:spPr/>
        <p:txBody>
          <a:bodyPr/>
          <a:lstStyle/>
          <a:p>
            <a:r>
              <a:rPr lang="en-GB"/>
              <a:t>Collaboration, Autonomy, Diversity, Enquiry, Aspiration, Challenge, Engagement</a:t>
            </a:r>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4223001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EFCB4-F326-4DAC-9A0F-BB8CD794FAA5}" type="datetime1">
              <a:rPr lang="en-GB" smtClean="0"/>
              <a:pPr/>
              <a:t>11/09/2023</a:t>
            </a:fld>
            <a:endParaRPr lang="en-GB"/>
          </a:p>
        </p:txBody>
      </p:sp>
      <p:sp>
        <p:nvSpPr>
          <p:cNvPr id="6" name="Footer Placeholder 5"/>
          <p:cNvSpPr>
            <a:spLocks noGrp="1"/>
          </p:cNvSpPr>
          <p:nvPr>
            <p:ph type="ftr" sz="quarter" idx="11"/>
          </p:nvPr>
        </p:nvSpPr>
        <p:spPr/>
        <p:txBody>
          <a:bodyPr/>
          <a:lstStyle/>
          <a:p>
            <a:r>
              <a:rPr lang="en-GB"/>
              <a:t>Collaboration, Autonomy, Diversity, Enquiry, Aspiration, Challenge, Engagement</a:t>
            </a:r>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2839150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1FA98C-54AC-48EE-BBB5-4C8900833617}" type="datetime1">
              <a:rPr lang="en-GB" smtClean="0"/>
              <a:pPr/>
              <a:t>11/09/2023</a:t>
            </a:fld>
            <a:endParaRPr lang="en-GB"/>
          </a:p>
        </p:txBody>
      </p:sp>
      <p:sp>
        <p:nvSpPr>
          <p:cNvPr id="5" name="Footer Placeholder 4"/>
          <p:cNvSpPr>
            <a:spLocks noGrp="1"/>
          </p:cNvSpPr>
          <p:nvPr>
            <p:ph type="ftr" sz="quarter" idx="11"/>
          </p:nvPr>
        </p:nvSpPr>
        <p:spPr/>
        <p:txBody>
          <a:bodyPr/>
          <a:lstStyle/>
          <a:p>
            <a:r>
              <a:rPr lang="en-GB"/>
              <a:t>Collaboration, Autonomy, Diversity, Enquiry, Aspiration, Challenge, Engagement</a:t>
            </a:r>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3824569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2B02AC-DA77-4A27-BA3F-8BC0923321AF}" type="datetime1">
              <a:rPr lang="en-GB" smtClean="0"/>
              <a:pPr/>
              <a:t>11/09/2023</a:t>
            </a:fld>
            <a:endParaRPr lang="en-GB"/>
          </a:p>
        </p:txBody>
      </p:sp>
      <p:sp>
        <p:nvSpPr>
          <p:cNvPr id="5" name="Footer Placeholder 4"/>
          <p:cNvSpPr>
            <a:spLocks noGrp="1"/>
          </p:cNvSpPr>
          <p:nvPr>
            <p:ph type="ftr" sz="quarter" idx="11"/>
          </p:nvPr>
        </p:nvSpPr>
        <p:spPr/>
        <p:txBody>
          <a:bodyPr/>
          <a:lstStyle/>
          <a:p>
            <a:r>
              <a:rPr lang="en-GB"/>
              <a:t>Collaboration, Autonomy, Diversity, Enquiry, Aspiration, Challenge, Engagement</a:t>
            </a:r>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a:p>
        </p:txBody>
      </p:sp>
    </p:spTree>
    <p:extLst>
      <p:ext uri="{BB962C8B-B14F-4D97-AF65-F5344CB8AC3E}">
        <p14:creationId xmlns:p14="http://schemas.microsoft.com/office/powerpoint/2010/main" val="124188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E3E04C-0270-4028-9D8B-8A0FDC8B8622}" type="datetime1">
              <a:rPr lang="en-GB" smtClean="0"/>
              <a:pPr/>
              <a:t>11/09/2023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Collaboration, Autonomy, Diversity, Enquiry, Aspiration, Challenge, Engagement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FB7E8-5006-4603-9F3A-FF569C340875}" type="slidenum">
              <a:rPr lang="en-GB" smtClean="0"/>
              <a:pPr/>
              <a:t>‹#›</a:t>
            </a:fld>
            <a:endParaRPr lang="en-GB"/>
          </a:p>
        </p:txBody>
      </p:sp>
    </p:spTree>
    <p:extLst>
      <p:ext uri="{BB962C8B-B14F-4D97-AF65-F5344CB8AC3E}">
        <p14:creationId xmlns:p14="http://schemas.microsoft.com/office/powerpoint/2010/main" val="4032925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332656"/>
            <a:ext cx="8496944" cy="5760640"/>
          </a:xfrm>
          <a:ln w="76200"/>
        </p:spPr>
        <p:style>
          <a:lnRef idx="2">
            <a:schemeClr val="accent2"/>
          </a:lnRef>
          <a:fillRef idx="1">
            <a:schemeClr val="lt1"/>
          </a:fillRef>
          <a:effectRef idx="0">
            <a:schemeClr val="accent2"/>
          </a:effectRef>
          <a:fontRef idx="minor">
            <a:schemeClr val="dk1"/>
          </a:fontRef>
        </p:style>
        <p:txBody>
          <a:bodyPr>
            <a:normAutofit/>
          </a:bodyPr>
          <a:lstStyle/>
          <a:p>
            <a:pPr marL="685800" indent="-685800" algn="l"/>
            <a:r>
              <a:rPr lang="en-GB" sz="7200" b="1">
                <a:solidFill>
                  <a:srgbClr val="0070C0"/>
                </a:solidFill>
                <a:latin typeface="Candara" panose="020E0502030303020204" pitchFamily="34" charset="0"/>
              </a:rPr>
              <a:t> </a:t>
            </a:r>
          </a:p>
        </p:txBody>
      </p:sp>
      <p:sp>
        <p:nvSpPr>
          <p:cNvPr id="4" name="Footer Placeholder 3"/>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5" name="Title 4"/>
          <p:cNvSpPr>
            <a:spLocks noGrp="1"/>
          </p:cNvSpPr>
          <p:nvPr>
            <p:ph type="ctrTitle"/>
          </p:nvPr>
        </p:nvSpPr>
        <p:spPr>
          <a:xfrm>
            <a:off x="729478" y="1679798"/>
            <a:ext cx="7772400" cy="1470025"/>
          </a:xfrm>
        </p:spPr>
        <p:txBody>
          <a:bodyPr>
            <a:noAutofit/>
          </a:bodyPr>
          <a:lstStyle/>
          <a:p>
            <a:r>
              <a:rPr lang="en-GB" sz="5400" b="1" u="sng">
                <a:solidFill>
                  <a:srgbClr val="0000CC"/>
                </a:solidFill>
                <a:latin typeface="Candara" pitchFamily="34" charset="0"/>
              </a:rPr>
              <a:t>Welcome to Year 4</a:t>
            </a:r>
            <a:br>
              <a:rPr lang="en-GB" sz="5400" b="1" u="sng">
                <a:solidFill>
                  <a:srgbClr val="0000CC"/>
                </a:solidFill>
                <a:latin typeface="Candara" pitchFamily="34" charset="0"/>
              </a:rPr>
            </a:br>
            <a:br>
              <a:rPr lang="en-GB" sz="5400" b="1" u="sng">
                <a:solidFill>
                  <a:srgbClr val="0000CC"/>
                </a:solidFill>
                <a:latin typeface="Candara" pitchFamily="34" charset="0"/>
              </a:rPr>
            </a:br>
            <a:r>
              <a:rPr lang="en-GB" sz="5400" b="1" u="sng">
                <a:solidFill>
                  <a:srgbClr val="0000CC"/>
                </a:solidFill>
                <a:latin typeface="Candara" pitchFamily="34" charset="0"/>
              </a:rPr>
              <a:t>Team Cialis and </a:t>
            </a:r>
            <a:br>
              <a:rPr lang="en-GB" sz="5400" b="1" u="sng">
                <a:solidFill>
                  <a:srgbClr val="0000CC"/>
                </a:solidFill>
                <a:latin typeface="Candara" pitchFamily="34" charset="0"/>
              </a:rPr>
            </a:br>
            <a:r>
              <a:rPr lang="en-GB" sz="5400" b="1" u="sng">
                <a:solidFill>
                  <a:srgbClr val="0000CC"/>
                </a:solidFill>
                <a:latin typeface="Candara" pitchFamily="34" charset="0"/>
              </a:rPr>
              <a:t>Team Chamberlain</a:t>
            </a:r>
          </a:p>
        </p:txBody>
      </p:sp>
      <p:sp>
        <p:nvSpPr>
          <p:cNvPr id="7" name="Title 4"/>
          <p:cNvSpPr txBox="1">
            <a:spLocks/>
          </p:cNvSpPr>
          <p:nvPr/>
        </p:nvSpPr>
        <p:spPr>
          <a:xfrm>
            <a:off x="755576" y="620688"/>
            <a:ext cx="7772400" cy="147002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5400" b="1" i="0" u="sng" strike="noStrike" kern="1200" cap="none" spc="0" normalizeH="0" baseline="0" noProof="0">
              <a:ln>
                <a:noFill/>
              </a:ln>
              <a:solidFill>
                <a:srgbClr val="0000CC"/>
              </a:solidFill>
              <a:effectLst/>
              <a:uLnTx/>
              <a:uFillTx/>
              <a:latin typeface="Candara" pitchFamily="34" charset="0"/>
              <a:ea typeface="+mj-ea"/>
              <a:cs typeface="+mj-cs"/>
            </a:endParaRP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23100" t="22165" r="39674" b="6208"/>
          <a:stretch/>
        </p:blipFill>
        <p:spPr bwMode="auto">
          <a:xfrm>
            <a:off x="6954249" y="3988603"/>
            <a:ext cx="1389112" cy="1422450"/>
          </a:xfrm>
          <a:prstGeom prst="rect">
            <a:avLst/>
          </a:prstGeom>
          <a:ln>
            <a:noFill/>
          </a:ln>
          <a:extLst>
            <a:ext uri="{53640926-AAD7-44D8-BBD7-CCE9431645EC}">
              <a14:shadowObscured xmlns:a14="http://schemas.microsoft.com/office/drawing/2010/main"/>
            </a:ext>
          </a:extLst>
        </p:spPr>
      </p:pic>
      <p:sp>
        <p:nvSpPr>
          <p:cNvPr id="12" name="Title 4"/>
          <p:cNvSpPr txBox="1">
            <a:spLocks/>
          </p:cNvSpPr>
          <p:nvPr/>
        </p:nvSpPr>
        <p:spPr>
          <a:xfrm>
            <a:off x="899592" y="4431902"/>
            <a:ext cx="7344816" cy="183006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400" b="1" i="0" u="sng" strike="noStrike" kern="1200" cap="none" spc="0" normalizeH="0" baseline="0" noProof="0">
                <a:ln>
                  <a:noFill/>
                </a:ln>
                <a:solidFill>
                  <a:srgbClr val="C00000"/>
                </a:solidFill>
                <a:effectLst/>
                <a:uLnTx/>
                <a:uFillTx/>
                <a:latin typeface="Candara" pitchFamily="34" charset="0"/>
                <a:ea typeface="+mj-ea"/>
                <a:cs typeface="+mj-cs"/>
              </a:rPr>
              <a:t>One</a:t>
            </a:r>
            <a:r>
              <a:rPr kumimoji="0" lang="en-GB" sz="2400" b="1" i="0" u="sng" strike="noStrike" kern="1200" cap="none" spc="0" normalizeH="0" noProof="0">
                <a:ln>
                  <a:noFill/>
                </a:ln>
                <a:solidFill>
                  <a:srgbClr val="C00000"/>
                </a:solidFill>
                <a:effectLst/>
                <a:uLnTx/>
                <a:uFillTx/>
                <a:latin typeface="Candara" pitchFamily="34" charset="0"/>
                <a:ea typeface="+mj-ea"/>
                <a:cs typeface="+mj-cs"/>
              </a:rPr>
              <a:t> Childhood, One Chance</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2400" b="1" i="1" baseline="0">
                <a:solidFill>
                  <a:srgbClr val="002060"/>
                </a:solidFill>
                <a:latin typeface="Candara" pitchFamily="34" charset="0"/>
                <a:ea typeface="+mj-ea"/>
                <a:cs typeface="+mj-cs"/>
              </a:rPr>
              <a:t>Together we make a difference</a:t>
            </a:r>
            <a:endParaRPr kumimoji="0" lang="en-GB" sz="2400" b="1" i="1" strike="noStrike" kern="1200" cap="none" spc="0" normalizeH="0" baseline="0" noProof="0">
              <a:ln>
                <a:noFill/>
              </a:ln>
              <a:solidFill>
                <a:srgbClr val="002060"/>
              </a:solidFill>
              <a:effectLst/>
              <a:uLnTx/>
              <a:uFillTx/>
              <a:latin typeface="Candara" pitchFamily="34" charset="0"/>
              <a:ea typeface="+mj-ea"/>
              <a:cs typeface="+mj-cs"/>
            </a:endParaRPr>
          </a:p>
        </p:txBody>
      </p:sp>
      <p:pic>
        <p:nvPicPr>
          <p:cNvPr id="1026" name="Picture 2"/>
          <p:cNvPicPr>
            <a:picLocks noChangeAspect="1" noChangeArrowheads="1"/>
          </p:cNvPicPr>
          <p:nvPr/>
        </p:nvPicPr>
        <p:blipFill>
          <a:blip r:embed="rId3" cstate="print"/>
          <a:srcRect/>
          <a:stretch>
            <a:fillRect/>
          </a:stretch>
        </p:blipFill>
        <p:spPr bwMode="auto">
          <a:xfrm>
            <a:off x="395536" y="3943744"/>
            <a:ext cx="1890210" cy="1512168"/>
          </a:xfrm>
          <a:prstGeom prst="rect">
            <a:avLst/>
          </a:prstGeom>
          <a:noFill/>
          <a:ln w="9525">
            <a:noFill/>
            <a:miter lim="800000"/>
            <a:headEnd/>
            <a:tailEnd/>
          </a:ln>
        </p:spPr>
      </p:pic>
    </p:spTree>
    <p:extLst>
      <p:ext uri="{BB962C8B-B14F-4D97-AF65-F5344CB8AC3E}">
        <p14:creationId xmlns:p14="http://schemas.microsoft.com/office/powerpoint/2010/main" val="359137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What we’ll cover:</a:t>
            </a: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70000" lnSpcReduction="20000"/>
          </a:bodyPr>
          <a:lstStyle/>
          <a:p>
            <a:pPr marL="0" indent="0" algn="ctr">
              <a:buNone/>
            </a:pPr>
            <a:r>
              <a:rPr lang="en-GB">
                <a:solidFill>
                  <a:srgbClr val="FF0000"/>
                </a:solidFill>
                <a:latin typeface="Candara" pitchFamily="34" charset="0"/>
              </a:rPr>
              <a:t> </a:t>
            </a:r>
          </a:p>
          <a:p>
            <a:pPr marL="0" indent="0" algn="ctr">
              <a:buNone/>
            </a:pPr>
            <a:r>
              <a:rPr lang="en-GB">
                <a:latin typeface="Candara" pitchFamily="34" charset="0"/>
              </a:rPr>
              <a:t>The Team  </a:t>
            </a:r>
          </a:p>
          <a:p>
            <a:pPr marL="0" indent="0" algn="ctr">
              <a:buNone/>
            </a:pPr>
            <a:r>
              <a:rPr lang="en-GB">
                <a:latin typeface="Candara" pitchFamily="34" charset="0"/>
              </a:rPr>
              <a:t>The School day  </a:t>
            </a:r>
          </a:p>
          <a:p>
            <a:pPr marL="0" indent="0" algn="ctr">
              <a:buNone/>
            </a:pPr>
            <a:r>
              <a:rPr lang="en-GB">
                <a:latin typeface="Candara" pitchFamily="34" charset="0"/>
              </a:rPr>
              <a:t>Learning</a:t>
            </a:r>
          </a:p>
          <a:p>
            <a:pPr marL="0" indent="0" algn="ctr">
              <a:buNone/>
            </a:pPr>
            <a:r>
              <a:rPr lang="en-GB">
                <a:latin typeface="Candara" pitchFamily="34" charset="0"/>
              </a:rPr>
              <a:t>Core Values</a:t>
            </a:r>
          </a:p>
          <a:p>
            <a:pPr marL="0" indent="0" algn="ctr">
              <a:buNone/>
            </a:pPr>
            <a:r>
              <a:rPr lang="en-GB">
                <a:latin typeface="Candara" pitchFamily="34" charset="0"/>
              </a:rPr>
              <a:t>Behaviour for learning</a:t>
            </a:r>
          </a:p>
          <a:p>
            <a:pPr marL="0" indent="0" algn="ctr">
              <a:buNone/>
            </a:pPr>
            <a:r>
              <a:rPr lang="en-GB">
                <a:latin typeface="Candara" pitchFamily="34" charset="0"/>
              </a:rPr>
              <a:t>Home Learning</a:t>
            </a:r>
          </a:p>
          <a:p>
            <a:pPr marL="0" indent="0" algn="ctr">
              <a:buNone/>
            </a:pPr>
            <a:r>
              <a:rPr lang="en-GB">
                <a:latin typeface="Candara" pitchFamily="34" charset="0"/>
              </a:rPr>
              <a:t>Home Reading</a:t>
            </a:r>
          </a:p>
          <a:p>
            <a:pPr marL="0" indent="0" algn="ctr">
              <a:buNone/>
            </a:pPr>
            <a:r>
              <a:rPr lang="en-GB">
                <a:latin typeface="Candara" pitchFamily="34" charset="0"/>
              </a:rPr>
              <a:t>Mathletics</a:t>
            </a:r>
          </a:p>
          <a:p>
            <a:pPr marL="0" indent="0" algn="ctr">
              <a:buNone/>
            </a:pPr>
            <a:r>
              <a:rPr lang="en-GB">
                <a:latin typeface="Candara" pitchFamily="34" charset="0"/>
              </a:rPr>
              <a:t>Social Media</a:t>
            </a:r>
          </a:p>
          <a:p>
            <a:pPr marL="0" indent="0" algn="ctr">
              <a:buNone/>
            </a:pPr>
            <a:r>
              <a:rPr lang="en-GB">
                <a:latin typeface="Candara"/>
              </a:rPr>
              <a:t>Communication</a:t>
            </a:r>
          </a:p>
          <a:p>
            <a:pPr marL="0" indent="0" algn="ctr">
              <a:buNone/>
            </a:pPr>
            <a:r>
              <a:rPr lang="en-GB">
                <a:latin typeface="Candara" pitchFamily="34" charset="0"/>
              </a:rPr>
              <a:t>Other information</a:t>
            </a:r>
          </a:p>
          <a:p>
            <a:pPr marL="0" indent="0" algn="ctr">
              <a:buNone/>
            </a:pPr>
            <a:r>
              <a:rPr lang="en-GB">
                <a:latin typeface="Candara" pitchFamily="34" charset="0"/>
              </a:rPr>
              <a:t>Questions </a:t>
            </a: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6F08E3C0-24B8-DD78-7695-0385DBA379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The Team </a:t>
            </a:r>
          </a:p>
        </p:txBody>
      </p:sp>
      <p:sp>
        <p:nvSpPr>
          <p:cNvPr id="8" name="Content Placeholder 7"/>
          <p:cNvSpPr>
            <a:spLocks noGrp="1"/>
          </p:cNvSpPr>
          <p:nvPr>
            <p:ph idx="1"/>
          </p:nvPr>
        </p:nvSpPr>
        <p:spPr>
          <a:xfrm>
            <a:off x="457200" y="1600200"/>
            <a:ext cx="8291264" cy="4637112"/>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n-GB">
                <a:latin typeface="Candara" pitchFamily="34" charset="0"/>
              </a:rPr>
              <a:t> Team Cialis:</a:t>
            </a:r>
            <a:r>
              <a:rPr lang="en-GB">
                <a:solidFill>
                  <a:srgbClr val="FF0000"/>
                </a:solidFill>
                <a:latin typeface="Candara" pitchFamily="34" charset="0"/>
              </a:rPr>
              <a:t> Mr Cialis and Miss Goode</a:t>
            </a:r>
          </a:p>
          <a:p>
            <a:pPr marL="0" indent="0" algn="ctr">
              <a:buNone/>
            </a:pPr>
            <a:endParaRPr lang="en-GB">
              <a:solidFill>
                <a:srgbClr val="FF0000"/>
              </a:solidFill>
              <a:latin typeface="Candara" pitchFamily="34" charset="0"/>
            </a:endParaRPr>
          </a:p>
          <a:p>
            <a:pPr marL="0" indent="0" algn="ctr">
              <a:buNone/>
            </a:pPr>
            <a:r>
              <a:rPr lang="en-GB">
                <a:solidFill>
                  <a:schemeClr val="tx1"/>
                </a:solidFill>
                <a:latin typeface="Candara" pitchFamily="34" charset="0"/>
              </a:rPr>
              <a:t>Team Chamberlain: </a:t>
            </a:r>
            <a:r>
              <a:rPr lang="en-GB">
                <a:solidFill>
                  <a:srgbClr val="FF0000"/>
                </a:solidFill>
                <a:latin typeface="Candara" pitchFamily="34" charset="0"/>
              </a:rPr>
              <a:t>Mr Chamberlain and Mr Hearne </a:t>
            </a:r>
          </a:p>
          <a:p>
            <a:pPr marL="0" indent="0" algn="ctr">
              <a:buNone/>
            </a:pPr>
            <a:endParaRPr lang="en-GB">
              <a:solidFill>
                <a:srgbClr val="FF0000"/>
              </a:solidFill>
              <a:latin typeface="Candara" pitchFamily="34" charset="0"/>
            </a:endParaRPr>
          </a:p>
          <a:p>
            <a:pPr marL="0" indent="0" algn="ctr">
              <a:buNone/>
            </a:pPr>
            <a:r>
              <a:rPr lang="en-GB" sz="2000">
                <a:solidFill>
                  <a:srgbClr val="FF0000"/>
                </a:solidFill>
                <a:latin typeface="Candara" pitchFamily="34" charset="0"/>
              </a:rPr>
              <a:t>We are really lucky that Mrs Smart will also be supporting us across Year 4. She will be working with those who need more support as well as those that might need a push.</a:t>
            </a:r>
            <a:endParaRPr lang="en-GB" sz="2000">
              <a:solidFill>
                <a:schemeClr val="tx1"/>
              </a:solidFill>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pic>
        <p:nvPicPr>
          <p:cNvPr id="2" name="Picture 1">
            <a:extLst>
              <a:ext uri="{FF2B5EF4-FFF2-40B4-BE49-F238E27FC236}">
                <a16:creationId xmlns:a16="http://schemas.microsoft.com/office/drawing/2014/main" id="{D95138CF-0542-A5F9-257A-3C68BBAFFF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56212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The School Day</a:t>
            </a:r>
          </a:p>
        </p:txBody>
      </p:sp>
      <p:sp>
        <p:nvSpPr>
          <p:cNvPr id="8" name="Content Placeholder 7"/>
          <p:cNvSpPr>
            <a:spLocks noGrp="1"/>
          </p:cNvSpPr>
          <p:nvPr>
            <p:ph idx="1"/>
          </p:nvPr>
        </p:nvSpPr>
        <p:spPr>
          <a:xfrm>
            <a:off x="457200" y="1600200"/>
            <a:ext cx="8291264" cy="4637112"/>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a:latin typeface="Candara" pitchFamily="34" charset="0"/>
              </a:rPr>
              <a:t> </a:t>
            </a:r>
            <a:endParaRPr lang="en-GB">
              <a:solidFill>
                <a:srgbClr val="FF0000"/>
              </a:solidFill>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pic>
        <p:nvPicPr>
          <p:cNvPr id="2" name="Picture 1">
            <a:extLst>
              <a:ext uri="{FF2B5EF4-FFF2-40B4-BE49-F238E27FC236}">
                <a16:creationId xmlns:a16="http://schemas.microsoft.com/office/drawing/2014/main" id="{D95138CF-0542-A5F9-257A-3C68BBAFFF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pic>
        <p:nvPicPr>
          <p:cNvPr id="5" name="Picture 4">
            <a:extLst>
              <a:ext uri="{FF2B5EF4-FFF2-40B4-BE49-F238E27FC236}">
                <a16:creationId xmlns:a16="http://schemas.microsoft.com/office/drawing/2014/main" id="{DBAB6BD6-EA8D-7DCE-A699-28D969921150}"/>
              </a:ext>
            </a:extLst>
          </p:cNvPr>
          <p:cNvPicPr>
            <a:picLocks noChangeAspect="1"/>
          </p:cNvPicPr>
          <p:nvPr/>
        </p:nvPicPr>
        <p:blipFill>
          <a:blip r:embed="rId3"/>
          <a:stretch>
            <a:fillRect/>
          </a:stretch>
        </p:blipFill>
        <p:spPr>
          <a:xfrm>
            <a:off x="560709" y="1853317"/>
            <a:ext cx="8054269" cy="4130878"/>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Arts Curriculum</a:t>
            </a:r>
          </a:p>
        </p:txBody>
      </p:sp>
      <p:sp>
        <p:nvSpPr>
          <p:cNvPr id="8" name="Content Placeholder 7"/>
          <p:cNvSpPr>
            <a:spLocks noGrp="1"/>
          </p:cNvSpPr>
          <p:nvPr>
            <p:ph idx="1"/>
          </p:nvPr>
        </p:nvSpPr>
        <p:spPr>
          <a:xfrm>
            <a:off x="457200" y="1600201"/>
            <a:ext cx="8291264" cy="4205064"/>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a:latin typeface="Candara" pitchFamily="34" charset="0"/>
              </a:rPr>
              <a:t>Term 1 (2:15-4:15pm):</a:t>
            </a: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r>
              <a:rPr lang="en-GB" sz="2800">
                <a:latin typeface="Candara" pitchFamily="34" charset="0"/>
              </a:rPr>
              <a:t>*Year 4 children to come to school in PE kits on</a:t>
            </a:r>
            <a:endParaRPr lang="en-GB">
              <a:latin typeface="Candara" pitchFamily="34" charset="0"/>
            </a:endParaRPr>
          </a:p>
        </p:txBody>
      </p:sp>
      <p:sp>
        <p:nvSpPr>
          <p:cNvPr id="4" name="Footer Placeholder 3"/>
          <p:cNvSpPr>
            <a:spLocks noGrp="1"/>
          </p:cNvSpPr>
          <p:nvPr>
            <p:ph type="ftr" sz="quarter" idx="11"/>
          </p:nvPr>
        </p:nvSpPr>
        <p:spPr>
          <a:xfrm>
            <a:off x="-22583" y="6128463"/>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3" name="Picture 2">
            <a:extLst>
              <a:ext uri="{FF2B5EF4-FFF2-40B4-BE49-F238E27FC236}">
                <a16:creationId xmlns:a16="http://schemas.microsoft.com/office/drawing/2014/main" id="{23A715CF-DFEB-6F62-303F-174A26808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pic>
        <p:nvPicPr>
          <p:cNvPr id="6" name="Picture 5">
            <a:extLst>
              <a:ext uri="{FF2B5EF4-FFF2-40B4-BE49-F238E27FC236}">
                <a16:creationId xmlns:a16="http://schemas.microsoft.com/office/drawing/2014/main" id="{5FBB102F-56F0-256A-6960-AC2F41F5B5C6}"/>
              </a:ext>
            </a:extLst>
          </p:cNvPr>
          <p:cNvPicPr>
            <a:picLocks noChangeAspect="1"/>
          </p:cNvPicPr>
          <p:nvPr/>
        </p:nvPicPr>
        <p:blipFill>
          <a:blip r:embed="rId3"/>
          <a:stretch>
            <a:fillRect/>
          </a:stretch>
        </p:blipFill>
        <p:spPr>
          <a:xfrm>
            <a:off x="711773" y="2842543"/>
            <a:ext cx="7926052" cy="1172913"/>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What will we be learning?</a:t>
            </a:r>
          </a:p>
        </p:txBody>
      </p:sp>
      <p:sp>
        <p:nvSpPr>
          <p:cNvPr id="8" name="Content Placeholder 7"/>
          <p:cNvSpPr>
            <a:spLocks noGrp="1"/>
          </p:cNvSpPr>
          <p:nvPr>
            <p:ph idx="1"/>
          </p:nvPr>
        </p:nvSpPr>
        <p:spPr>
          <a:xfrm>
            <a:off x="457200" y="1600200"/>
            <a:ext cx="8291264" cy="4756150"/>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a:solidFill>
                  <a:schemeClr val="tx1"/>
                </a:solidFill>
                <a:latin typeface="Candara" pitchFamily="34" charset="0"/>
              </a:rPr>
              <a:t>Topic</a:t>
            </a:r>
          </a:p>
          <a:p>
            <a:pPr marL="0" indent="0">
              <a:buNone/>
            </a:pPr>
            <a:r>
              <a:rPr lang="en-GB">
                <a:solidFill>
                  <a:schemeClr val="tx1"/>
                </a:solidFill>
                <a:latin typeface="Candara" pitchFamily="34" charset="0"/>
              </a:rPr>
              <a:t>Term 1</a:t>
            </a:r>
          </a:p>
          <a:p>
            <a:pPr marL="0" indent="0">
              <a:buNone/>
            </a:pPr>
            <a:r>
              <a:rPr lang="en-GB">
                <a:solidFill>
                  <a:srgbClr val="FF0000"/>
                </a:solidFill>
                <a:latin typeface="Candara" pitchFamily="34" charset="0"/>
              </a:rPr>
              <a:t> </a:t>
            </a: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sz="2000">
              <a:latin typeface="Candara" pitchFamily="34" charset="0"/>
            </a:endParaRPr>
          </a:p>
          <a:p>
            <a:endParaRPr lang="en-GB">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sp>
        <p:nvSpPr>
          <p:cNvPr id="3" name="Control 1">
            <a:extLst>
              <a:ext uri="{FF2B5EF4-FFF2-40B4-BE49-F238E27FC236}">
                <a16:creationId xmlns:a16="http://schemas.microsoft.com/office/drawing/2014/main" id="{E8C41285-FF3B-227D-1E2F-FF1C80954835}"/>
              </a:ext>
            </a:extLst>
          </p:cNvPr>
          <p:cNvSpPr>
            <a:spLocks noChangeArrowheads="1" noChangeShapeType="1"/>
          </p:cNvSpPr>
          <p:nvPr/>
        </p:nvSpPr>
        <p:spPr bwMode="auto">
          <a:xfrm>
            <a:off x="996950" y="4335463"/>
            <a:ext cx="8556625" cy="122713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F9F0E7E6-AEB1-BA2A-5E0F-F47DC964BE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214" y="475976"/>
            <a:ext cx="727349" cy="727349"/>
          </a:xfrm>
          <a:prstGeom prst="rect">
            <a:avLst/>
          </a:prstGeom>
        </p:spPr>
      </p:pic>
      <p:pic>
        <p:nvPicPr>
          <p:cNvPr id="5" name="Picture 4">
            <a:extLst>
              <a:ext uri="{FF2B5EF4-FFF2-40B4-BE49-F238E27FC236}">
                <a16:creationId xmlns:a16="http://schemas.microsoft.com/office/drawing/2014/main" id="{5CA69AFC-21B5-A3DC-B391-4F98F81F47C3}"/>
              </a:ext>
            </a:extLst>
          </p:cNvPr>
          <p:cNvPicPr>
            <a:picLocks noChangeAspect="1"/>
          </p:cNvPicPr>
          <p:nvPr/>
        </p:nvPicPr>
        <p:blipFill>
          <a:blip r:embed="rId3"/>
          <a:stretch>
            <a:fillRect/>
          </a:stretch>
        </p:blipFill>
        <p:spPr>
          <a:xfrm>
            <a:off x="1994749" y="1713731"/>
            <a:ext cx="6152301" cy="4414013"/>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What will we be learning?</a:t>
            </a:r>
          </a:p>
        </p:txBody>
      </p:sp>
      <p:sp>
        <p:nvSpPr>
          <p:cNvPr id="8" name="Content Placeholder 7"/>
          <p:cNvSpPr>
            <a:spLocks noGrp="1"/>
          </p:cNvSpPr>
          <p:nvPr>
            <p:ph idx="1"/>
          </p:nvPr>
        </p:nvSpPr>
        <p:spPr>
          <a:xfrm>
            <a:off x="457200" y="1600200"/>
            <a:ext cx="8291264" cy="4756150"/>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0" indent="0">
              <a:buNone/>
            </a:pPr>
            <a:r>
              <a:rPr lang="en-GB">
                <a:solidFill>
                  <a:schemeClr val="tx1"/>
                </a:solidFill>
                <a:latin typeface="Candara" pitchFamily="34" charset="0"/>
              </a:rPr>
              <a:t>English</a:t>
            </a:r>
          </a:p>
          <a:p>
            <a:pPr marL="0" indent="0">
              <a:buNone/>
            </a:pPr>
            <a:r>
              <a:rPr lang="en-GB">
                <a:solidFill>
                  <a:schemeClr val="tx1"/>
                </a:solidFill>
                <a:latin typeface="Candara" pitchFamily="34" charset="0"/>
              </a:rPr>
              <a:t>Term 1</a:t>
            </a:r>
          </a:p>
          <a:p>
            <a:pPr marL="0" indent="0">
              <a:buNone/>
            </a:pPr>
            <a:r>
              <a:rPr lang="en-GB">
                <a:solidFill>
                  <a:srgbClr val="FF0000"/>
                </a:solidFill>
                <a:latin typeface="Candara" pitchFamily="34" charset="0"/>
              </a:rPr>
              <a:t> </a:t>
            </a: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sz="2500">
              <a:latin typeface="Candara" pitchFamily="34" charset="0"/>
            </a:endParaRPr>
          </a:p>
          <a:p>
            <a:pPr marL="0" indent="0">
              <a:buNone/>
            </a:pPr>
            <a:endParaRPr lang="en-GB" sz="2500">
              <a:latin typeface="Candara" pitchFamily="34" charset="0"/>
            </a:endParaRPr>
          </a:p>
          <a:p>
            <a:endParaRPr lang="en-GB">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sp>
        <p:nvSpPr>
          <p:cNvPr id="3" name="Control 1">
            <a:extLst>
              <a:ext uri="{FF2B5EF4-FFF2-40B4-BE49-F238E27FC236}">
                <a16:creationId xmlns:a16="http://schemas.microsoft.com/office/drawing/2014/main" id="{E8C41285-FF3B-227D-1E2F-FF1C80954835}"/>
              </a:ext>
            </a:extLst>
          </p:cNvPr>
          <p:cNvSpPr>
            <a:spLocks noChangeArrowheads="1" noChangeShapeType="1"/>
          </p:cNvSpPr>
          <p:nvPr/>
        </p:nvSpPr>
        <p:spPr bwMode="auto">
          <a:xfrm>
            <a:off x="996950" y="4335463"/>
            <a:ext cx="8556625" cy="122713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681EC0CE-CD67-8648-72B5-E377FA5740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01" y="442775"/>
            <a:ext cx="727349" cy="727349"/>
          </a:xfrm>
          <a:prstGeom prst="rect">
            <a:avLst/>
          </a:prstGeom>
        </p:spPr>
      </p:pic>
      <p:pic>
        <p:nvPicPr>
          <p:cNvPr id="5" name="Picture 4">
            <a:extLst>
              <a:ext uri="{FF2B5EF4-FFF2-40B4-BE49-F238E27FC236}">
                <a16:creationId xmlns:a16="http://schemas.microsoft.com/office/drawing/2014/main" id="{47901AFC-18F8-AC36-E2EC-B2CDAFF8751B}"/>
              </a:ext>
            </a:extLst>
          </p:cNvPr>
          <p:cNvPicPr>
            <a:picLocks noChangeAspect="1"/>
          </p:cNvPicPr>
          <p:nvPr/>
        </p:nvPicPr>
        <p:blipFill>
          <a:blip r:embed="rId3"/>
          <a:stretch>
            <a:fillRect/>
          </a:stretch>
        </p:blipFill>
        <p:spPr>
          <a:xfrm>
            <a:off x="1907704" y="1748278"/>
            <a:ext cx="6623319" cy="4531029"/>
          </a:xfrm>
          <a:prstGeom prst="rect">
            <a:avLst/>
          </a:prstGeom>
        </p:spPr>
      </p:pic>
    </p:spTree>
    <p:extLst>
      <p:ext uri="{BB962C8B-B14F-4D97-AF65-F5344CB8AC3E}">
        <p14:creationId xmlns:p14="http://schemas.microsoft.com/office/powerpoint/2010/main" val="406967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What will we be learning?</a:t>
            </a:r>
          </a:p>
        </p:txBody>
      </p:sp>
      <p:sp>
        <p:nvSpPr>
          <p:cNvPr id="8" name="Content Placeholder 7"/>
          <p:cNvSpPr>
            <a:spLocks noGrp="1"/>
          </p:cNvSpPr>
          <p:nvPr>
            <p:ph idx="1"/>
          </p:nvPr>
        </p:nvSpPr>
        <p:spPr>
          <a:xfrm>
            <a:off x="333872" y="1463403"/>
            <a:ext cx="8291264" cy="4756150"/>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buNone/>
            </a:pPr>
            <a:r>
              <a:rPr lang="en-GB">
                <a:solidFill>
                  <a:schemeClr val="tx1"/>
                </a:solidFill>
                <a:latin typeface="Candara" pitchFamily="34" charset="0"/>
              </a:rPr>
              <a:t>Maths Term 1</a:t>
            </a:r>
          </a:p>
          <a:p>
            <a:pPr marL="0" indent="0">
              <a:buNone/>
            </a:pPr>
            <a:r>
              <a:rPr lang="en-GB">
                <a:solidFill>
                  <a:srgbClr val="FF0000"/>
                </a:solidFill>
                <a:latin typeface="Candara" pitchFamily="34" charset="0"/>
              </a:rPr>
              <a:t> </a:t>
            </a: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a:latin typeface="Candara" pitchFamily="34" charset="0"/>
            </a:endParaRPr>
          </a:p>
          <a:p>
            <a:pPr marL="0" indent="0">
              <a:buNone/>
            </a:pPr>
            <a:endParaRPr lang="en-GB" sz="2500">
              <a:latin typeface="Candara" pitchFamily="34" charset="0"/>
            </a:endParaRPr>
          </a:p>
          <a:p>
            <a:pPr marL="0" indent="0">
              <a:buNone/>
            </a:pPr>
            <a:endParaRPr lang="en-GB" sz="2500">
              <a:latin typeface="Candara" pitchFamily="34" charset="0"/>
            </a:endParaRPr>
          </a:p>
          <a:p>
            <a:r>
              <a:rPr lang="en-GB">
                <a:latin typeface="Candara" pitchFamily="34" charset="0"/>
              </a:rPr>
              <a:t>In the Summer Term Year 4s also take part in the gov’s MTC – start practise now.</a:t>
            </a: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sp>
        <p:nvSpPr>
          <p:cNvPr id="3" name="Control 1">
            <a:extLst>
              <a:ext uri="{FF2B5EF4-FFF2-40B4-BE49-F238E27FC236}">
                <a16:creationId xmlns:a16="http://schemas.microsoft.com/office/drawing/2014/main" id="{E8C41285-FF3B-227D-1E2F-FF1C80954835}"/>
              </a:ext>
            </a:extLst>
          </p:cNvPr>
          <p:cNvSpPr>
            <a:spLocks noChangeArrowheads="1" noChangeShapeType="1"/>
          </p:cNvSpPr>
          <p:nvPr/>
        </p:nvSpPr>
        <p:spPr bwMode="auto">
          <a:xfrm>
            <a:off x="996950" y="4335463"/>
            <a:ext cx="8556625" cy="122713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6B732D9A-CE7C-D1A4-7A12-74A4CF01A3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01" y="468473"/>
            <a:ext cx="727349" cy="727349"/>
          </a:xfrm>
          <a:prstGeom prst="rect">
            <a:avLst/>
          </a:prstGeom>
        </p:spPr>
      </p:pic>
      <p:pic>
        <p:nvPicPr>
          <p:cNvPr id="10" name="Picture 9">
            <a:extLst>
              <a:ext uri="{FF2B5EF4-FFF2-40B4-BE49-F238E27FC236}">
                <a16:creationId xmlns:a16="http://schemas.microsoft.com/office/drawing/2014/main" id="{4BBE77F3-624E-EADF-05B5-922FFB5F07F9}"/>
              </a:ext>
            </a:extLst>
          </p:cNvPr>
          <p:cNvPicPr>
            <a:picLocks noChangeAspect="1"/>
          </p:cNvPicPr>
          <p:nvPr/>
        </p:nvPicPr>
        <p:blipFill>
          <a:blip r:embed="rId3"/>
          <a:stretch>
            <a:fillRect/>
          </a:stretch>
        </p:blipFill>
        <p:spPr>
          <a:xfrm>
            <a:off x="2907216" y="1671229"/>
            <a:ext cx="5112568" cy="3300697"/>
          </a:xfrm>
          <a:prstGeom prst="rect">
            <a:avLst/>
          </a:prstGeom>
        </p:spPr>
      </p:pic>
    </p:spTree>
    <p:extLst>
      <p:ext uri="{BB962C8B-B14F-4D97-AF65-F5344CB8AC3E}">
        <p14:creationId xmlns:p14="http://schemas.microsoft.com/office/powerpoint/2010/main" val="14608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54854" y="1647053"/>
            <a:ext cx="8136904" cy="830997"/>
          </a:xfrm>
          <a:prstGeom prst="rect">
            <a:avLst/>
          </a:prstGeom>
        </p:spPr>
        <p:txBody>
          <a:bodyPr wrap="square">
            <a:spAutoFit/>
          </a:bodyPr>
          <a:lstStyle/>
          <a:p>
            <a:pPr eaLnBrk="0" fontAlgn="base" hangingPunct="0">
              <a:spcBef>
                <a:spcPct val="0"/>
              </a:spcBef>
              <a:spcAft>
                <a:spcPct val="0"/>
              </a:spcAft>
            </a:pPr>
            <a:r>
              <a:rPr lang="en-GB" sz="2400">
                <a:solidFill>
                  <a:srgbClr val="000000"/>
                </a:solidFill>
                <a:latin typeface="Candara" panose="020E0502030303020204" pitchFamily="34" charset="0"/>
              </a:rPr>
              <a:t>These are at the heart of everything we do at Ramsgate Arts Primary School.</a:t>
            </a:r>
          </a:p>
        </p:txBody>
      </p:sp>
      <p:sp>
        <p:nvSpPr>
          <p:cNvPr id="8" name="Rectangle 7"/>
          <p:cNvSpPr/>
          <p:nvPr/>
        </p:nvSpPr>
        <p:spPr>
          <a:xfrm>
            <a:off x="1766024" y="197376"/>
            <a:ext cx="6217920" cy="1015663"/>
          </a:xfrm>
          <a:prstGeom prst="rect">
            <a:avLst/>
          </a:prstGeom>
        </p:spPr>
        <p:txBody>
          <a:bodyPr wrap="none">
            <a:spAutoFit/>
          </a:bodyPr>
          <a:lstStyle/>
          <a:p>
            <a:pPr algn="ctr" eaLnBrk="0" fontAlgn="base" hangingPunct="0">
              <a:spcBef>
                <a:spcPct val="0"/>
              </a:spcBef>
              <a:spcAft>
                <a:spcPct val="0"/>
              </a:spcAft>
            </a:pPr>
            <a:r>
              <a:rPr lang="en-US" sz="6000" b="1" u="sng">
                <a:solidFill>
                  <a:srgbClr val="0000FF"/>
                </a:solidFill>
                <a:latin typeface="Candara" panose="020E0502030303020204" pitchFamily="34" charset="0"/>
              </a:rPr>
              <a:t>Our Core Values…</a:t>
            </a:r>
          </a:p>
        </p:txBody>
      </p:sp>
      <p:sp>
        <p:nvSpPr>
          <p:cNvPr id="2" name="Content Placeholder 7">
            <a:extLst>
              <a:ext uri="{FF2B5EF4-FFF2-40B4-BE49-F238E27FC236}">
                <a16:creationId xmlns:a16="http://schemas.microsoft.com/office/drawing/2014/main" id="{99EE5F4F-1001-EB71-7220-6BE31E54FB65}"/>
              </a:ext>
            </a:extLst>
          </p:cNvPr>
          <p:cNvSpPr txBox="1">
            <a:spLocks/>
          </p:cNvSpPr>
          <p:nvPr/>
        </p:nvSpPr>
        <p:spPr>
          <a:xfrm>
            <a:off x="2927954" y="2478051"/>
            <a:ext cx="3554616" cy="3543238"/>
          </a:xfrm>
          <a:prstGeom prst="rect">
            <a:avLst/>
          </a:prstGeom>
        </p:spPr>
        <p:style>
          <a:lnRef idx="2">
            <a:schemeClr val="accent2"/>
          </a:lnRef>
          <a:fillRef idx="1">
            <a:schemeClr val="lt1"/>
          </a:fillRef>
          <a:effectRef idx="0">
            <a:schemeClr val="accent2"/>
          </a:effectRef>
          <a:fontRef idx="minor">
            <a:schemeClr val="dk1"/>
          </a:fontRef>
        </p:style>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9pPr>
          </a:lstStyle>
          <a:p>
            <a:pPr marL="285750" indent="-285750" eaLnBrk="0" fontAlgn="base" hangingPunct="0">
              <a:spcBef>
                <a:spcPct val="0"/>
              </a:spcBef>
              <a:spcAft>
                <a:spcPct val="0"/>
              </a:spcAft>
              <a:buFont typeface="Wingdings" panose="05000000000000000000" pitchFamily="2" charset="2"/>
              <a:buChar char="ü"/>
            </a:pPr>
            <a:r>
              <a:rPr lang="en-GB" b="1">
                <a:solidFill>
                  <a:srgbClr val="FF0000"/>
                </a:solidFill>
                <a:latin typeface="Candara" panose="020E0502030303020204" pitchFamily="34" charset="0"/>
              </a:rPr>
              <a:t>Aspiration</a:t>
            </a:r>
          </a:p>
          <a:p>
            <a:pPr marL="285750" indent="-285750" eaLnBrk="0" fontAlgn="base" hangingPunct="0">
              <a:spcBef>
                <a:spcPct val="0"/>
              </a:spcBef>
              <a:spcAft>
                <a:spcPct val="0"/>
              </a:spcAft>
              <a:buFont typeface="Wingdings" panose="05000000000000000000" pitchFamily="2" charset="2"/>
              <a:buChar char="ü"/>
            </a:pPr>
            <a:r>
              <a:rPr lang="en-GB" b="1">
                <a:solidFill>
                  <a:srgbClr val="FF6600"/>
                </a:solidFill>
                <a:latin typeface="Candara" panose="020E0502030303020204" pitchFamily="34" charset="0"/>
              </a:rPr>
              <a:t>Challenge</a:t>
            </a:r>
          </a:p>
          <a:p>
            <a:pPr marL="285750" indent="-285750" eaLnBrk="0" fontAlgn="base" hangingPunct="0">
              <a:spcBef>
                <a:spcPct val="0"/>
              </a:spcBef>
              <a:spcAft>
                <a:spcPct val="0"/>
              </a:spcAft>
              <a:buFont typeface="Wingdings" panose="05000000000000000000" pitchFamily="2" charset="2"/>
              <a:buChar char="ü"/>
            </a:pPr>
            <a:r>
              <a:rPr lang="en-GB" b="1">
                <a:solidFill>
                  <a:srgbClr val="FFC000"/>
                </a:solidFill>
                <a:latin typeface="Candara" panose="020E0502030303020204" pitchFamily="34" charset="0"/>
              </a:rPr>
              <a:t>Collaboration</a:t>
            </a:r>
          </a:p>
          <a:p>
            <a:pPr marL="285750" indent="-285750" eaLnBrk="0" fontAlgn="base" hangingPunct="0">
              <a:spcBef>
                <a:spcPct val="0"/>
              </a:spcBef>
              <a:spcAft>
                <a:spcPct val="0"/>
              </a:spcAft>
              <a:buFont typeface="Wingdings" panose="05000000000000000000" pitchFamily="2" charset="2"/>
              <a:buChar char="ü"/>
            </a:pPr>
            <a:r>
              <a:rPr lang="en-GB" b="1">
                <a:solidFill>
                  <a:schemeClr val="accent5">
                    <a:lumMod val="75000"/>
                  </a:schemeClr>
                </a:solidFill>
                <a:latin typeface="Candara" panose="020E0502030303020204" pitchFamily="34" charset="0"/>
              </a:rPr>
              <a:t>Autonomy</a:t>
            </a:r>
          </a:p>
          <a:p>
            <a:pPr marL="285750" indent="-285750" eaLnBrk="0" fontAlgn="base" hangingPunct="0">
              <a:spcBef>
                <a:spcPct val="0"/>
              </a:spcBef>
              <a:spcAft>
                <a:spcPct val="0"/>
              </a:spcAft>
              <a:buFont typeface="Wingdings" panose="05000000000000000000" pitchFamily="2" charset="2"/>
              <a:buChar char="ü"/>
            </a:pPr>
            <a:r>
              <a:rPr lang="en-GB" b="1">
                <a:solidFill>
                  <a:srgbClr val="0000FF"/>
                </a:solidFill>
                <a:latin typeface="Candara" panose="020E0502030303020204" pitchFamily="34" charset="0"/>
              </a:rPr>
              <a:t>Engagement</a:t>
            </a:r>
          </a:p>
          <a:p>
            <a:pPr marL="285750" indent="-285750" eaLnBrk="0" fontAlgn="base" hangingPunct="0">
              <a:spcBef>
                <a:spcPct val="0"/>
              </a:spcBef>
              <a:spcAft>
                <a:spcPct val="0"/>
              </a:spcAft>
              <a:buFont typeface="Wingdings" panose="05000000000000000000" pitchFamily="2" charset="2"/>
              <a:buChar char="ü"/>
            </a:pPr>
            <a:r>
              <a:rPr lang="en-GB" b="1">
                <a:solidFill>
                  <a:srgbClr val="C404C4"/>
                </a:solidFill>
                <a:latin typeface="Candara" panose="020E0502030303020204" pitchFamily="34" charset="0"/>
              </a:rPr>
              <a:t>Enquiry</a:t>
            </a:r>
          </a:p>
          <a:p>
            <a:pPr marL="285750" indent="-285750" eaLnBrk="0" fontAlgn="base" hangingPunct="0">
              <a:spcBef>
                <a:spcPct val="0"/>
              </a:spcBef>
              <a:spcAft>
                <a:spcPct val="0"/>
              </a:spcAft>
              <a:buFont typeface="Wingdings" panose="05000000000000000000" pitchFamily="2" charset="2"/>
              <a:buChar char="ü"/>
            </a:pPr>
            <a:r>
              <a:rPr lang="en-GB" b="1">
                <a:solidFill>
                  <a:srgbClr val="FF99CC"/>
                </a:solidFill>
                <a:latin typeface="Candara" panose="020E0502030303020204" pitchFamily="34" charset="0"/>
              </a:rPr>
              <a:t>Diversity</a:t>
            </a:r>
          </a:p>
          <a:p>
            <a:pPr marL="0" indent="0" eaLnBrk="0" fontAlgn="base" hangingPunct="0">
              <a:spcBef>
                <a:spcPct val="0"/>
              </a:spcBef>
              <a:spcAft>
                <a:spcPct val="0"/>
              </a:spcAft>
              <a:buNone/>
            </a:pPr>
            <a:endParaRPr lang="en-GB" b="1">
              <a:solidFill>
                <a:schemeClr val="accent5">
                  <a:lumMod val="75000"/>
                </a:schemeClr>
              </a:solidFill>
              <a:latin typeface="Candara" panose="020E0502030303020204" pitchFamily="34" charset="0"/>
            </a:endParaRPr>
          </a:p>
          <a:p>
            <a:pPr marL="0" indent="0" algn="ctr">
              <a:buFont typeface="Arial" panose="020B0604020202020204" pitchFamily="34" charset="0"/>
              <a:buNone/>
            </a:pPr>
            <a:endParaRPr lang="en-GB">
              <a:latin typeface="Candara" pitchFamily="34" charset="0"/>
            </a:endParaRPr>
          </a:p>
        </p:txBody>
      </p:sp>
      <p:pic>
        <p:nvPicPr>
          <p:cNvPr id="3" name="Picture 2">
            <a:extLst>
              <a:ext uri="{FF2B5EF4-FFF2-40B4-BE49-F238E27FC236}">
                <a16:creationId xmlns:a16="http://schemas.microsoft.com/office/drawing/2014/main" id="{DE773EEA-04E3-6260-989F-33F83CB3BB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341532"/>
            <a:ext cx="727349" cy="727349"/>
          </a:xfrm>
          <a:prstGeom prst="rect">
            <a:avLst/>
          </a:prstGeom>
        </p:spPr>
      </p:pic>
      <p:sp>
        <p:nvSpPr>
          <p:cNvPr id="9" name="Footer Placeholder 3">
            <a:extLst>
              <a:ext uri="{FF2B5EF4-FFF2-40B4-BE49-F238E27FC236}">
                <a16:creationId xmlns:a16="http://schemas.microsoft.com/office/drawing/2014/main" id="{909AEAE8-5F52-E0E0-CE5C-1CE098AAC07C}"/>
              </a:ext>
            </a:extLst>
          </p:cNvPr>
          <p:cNvSpPr>
            <a:spLocks noGrp="1"/>
          </p:cNvSpPr>
          <p:nvPr>
            <p:ph type="ftr" sz="quarter" idx="11"/>
          </p:nvPr>
        </p:nvSpPr>
        <p:spPr>
          <a:xfrm>
            <a:off x="179512" y="6208916"/>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196983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6448" y="1988840"/>
            <a:ext cx="8856476" cy="34163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4800">
                <a:solidFill>
                  <a:schemeClr val="tx1"/>
                </a:solidFill>
                <a:latin typeface="Candara" panose="020E0502030303020204" pitchFamily="34" charset="0"/>
              </a:rPr>
              <a:t>At RAPS, we want our children to be ready to learn.</a:t>
            </a:r>
          </a:p>
          <a:p>
            <a:pPr algn="ctr"/>
            <a:br>
              <a:rPr lang="en-GB" sz="6000">
                <a:solidFill>
                  <a:srgbClr val="0000FF"/>
                </a:solidFill>
                <a:latin typeface="Candara" panose="020E0502030303020204" pitchFamily="34" charset="0"/>
              </a:rPr>
            </a:br>
            <a:r>
              <a:rPr lang="en-GB" sz="6000" b="1">
                <a:solidFill>
                  <a:srgbClr val="FF0000"/>
                </a:solidFill>
                <a:latin typeface="Candara" panose="020E0502030303020204" pitchFamily="34" charset="0"/>
              </a:rPr>
              <a:t>Happy</a:t>
            </a:r>
            <a:r>
              <a:rPr lang="en-GB" sz="6000">
                <a:solidFill>
                  <a:srgbClr val="0000FF"/>
                </a:solidFill>
                <a:latin typeface="Candara" panose="020E0502030303020204" pitchFamily="34" charset="0"/>
              </a:rPr>
              <a:t>  </a:t>
            </a:r>
            <a:r>
              <a:rPr lang="en-GB" sz="6000" b="1">
                <a:solidFill>
                  <a:srgbClr val="7030A0"/>
                </a:solidFill>
                <a:latin typeface="Candara" panose="020E0502030303020204" pitchFamily="34" charset="0"/>
              </a:rPr>
              <a:t>Safe</a:t>
            </a:r>
            <a:r>
              <a:rPr lang="en-GB" sz="6000">
                <a:solidFill>
                  <a:srgbClr val="0000FF"/>
                </a:solidFill>
                <a:latin typeface="Candara" panose="020E0502030303020204" pitchFamily="34" charset="0"/>
              </a:rPr>
              <a:t>  </a:t>
            </a:r>
            <a:r>
              <a:rPr lang="en-GB" sz="6000" b="1">
                <a:solidFill>
                  <a:srgbClr val="00B050"/>
                </a:solidFill>
                <a:latin typeface="Candara" panose="020E0502030303020204" pitchFamily="34" charset="0"/>
              </a:rPr>
              <a:t>Successful</a:t>
            </a:r>
            <a:endParaRPr lang="en-GB" sz="6000">
              <a:latin typeface="Candara" panose="020E0502030303020204" pitchFamily="34" charset="0"/>
            </a:endParaRPr>
          </a:p>
        </p:txBody>
      </p:sp>
      <p:sp>
        <p:nvSpPr>
          <p:cNvPr id="3" name="Title 6">
            <a:extLst>
              <a:ext uri="{FF2B5EF4-FFF2-40B4-BE49-F238E27FC236}">
                <a16:creationId xmlns:a16="http://schemas.microsoft.com/office/drawing/2014/main" id="{2F260808-1C20-0953-2EF4-ED87CF7AEAD2}"/>
              </a:ext>
            </a:extLst>
          </p:cNvPr>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Behaviour for Learning</a:t>
            </a:r>
          </a:p>
        </p:txBody>
      </p:sp>
      <p:pic>
        <p:nvPicPr>
          <p:cNvPr id="7" name="Picture 6">
            <a:extLst>
              <a:ext uri="{FF2B5EF4-FFF2-40B4-BE49-F238E27FC236}">
                <a16:creationId xmlns:a16="http://schemas.microsoft.com/office/drawing/2014/main" id="{344D681E-128F-1BAE-51E2-56E093CC39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650" y="468473"/>
            <a:ext cx="727349" cy="727349"/>
          </a:xfrm>
          <a:prstGeom prst="rect">
            <a:avLst/>
          </a:prstGeom>
        </p:spPr>
      </p:pic>
      <p:sp>
        <p:nvSpPr>
          <p:cNvPr id="8" name="Footer Placeholder 3">
            <a:extLst>
              <a:ext uri="{FF2B5EF4-FFF2-40B4-BE49-F238E27FC236}">
                <a16:creationId xmlns:a16="http://schemas.microsoft.com/office/drawing/2014/main" id="{89C2AD08-998A-9FF7-05C5-702084726290}"/>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2298404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46857" y="5308061"/>
            <a:ext cx="8496944" cy="576064"/>
          </a:xfrm>
        </p:spPr>
        <p:txBody>
          <a:bodyPr>
            <a:normAutofit lnSpcReduction="10000"/>
          </a:bodyPr>
          <a:lstStyle/>
          <a:p>
            <a:pPr algn="ctr"/>
            <a:r>
              <a:rPr lang="en-GB" b="1" i="1">
                <a:latin typeface="Candara" panose="020E0502030303020204" pitchFamily="34" charset="0"/>
              </a:rPr>
              <a:t>Expected Behaviour at RAPS </a:t>
            </a:r>
          </a:p>
        </p:txBody>
      </p:sp>
      <p:sp>
        <p:nvSpPr>
          <p:cNvPr id="4" name="Title 6">
            <a:extLst>
              <a:ext uri="{FF2B5EF4-FFF2-40B4-BE49-F238E27FC236}">
                <a16:creationId xmlns:a16="http://schemas.microsoft.com/office/drawing/2014/main" id="{1C986DF1-F152-908D-3415-DDD3E42A9F42}"/>
              </a:ext>
            </a:extLst>
          </p:cNvPr>
          <p:cNvSpPr txBox="1">
            <a:spLocks/>
          </p:cNvSpPr>
          <p:nvPr/>
        </p:nvSpPr>
        <p:spPr>
          <a:xfrm>
            <a:off x="1129047" y="130526"/>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effectLst>
                  <a:outerShdw blurRad="38100" dist="38100" dir="2700000" algn="tl">
                    <a:srgbClr val="000000">
                      <a:alpha val="43137"/>
                    </a:srgbClr>
                  </a:outerShdw>
                </a:effectLst>
                <a:latin typeface="Candara" panose="020E0502030303020204" pitchFamily="34" charset="0"/>
              </a:rPr>
              <a:t>What are RAPS Golden Rules? </a:t>
            </a:r>
            <a:endParaRPr lang="en-GB" sz="4800" b="1" u="sng">
              <a:solidFill>
                <a:srgbClr val="0000CC"/>
              </a:solidFill>
              <a:latin typeface="Candara" pitchFamily="34" charset="0"/>
            </a:endParaRPr>
          </a:p>
        </p:txBody>
      </p:sp>
      <p:sp>
        <p:nvSpPr>
          <p:cNvPr id="9" name="TextBox 8">
            <a:extLst>
              <a:ext uri="{FF2B5EF4-FFF2-40B4-BE49-F238E27FC236}">
                <a16:creationId xmlns:a16="http://schemas.microsoft.com/office/drawing/2014/main" id="{C2395285-746F-C5DD-6E39-203040F6C9A1}"/>
              </a:ext>
            </a:extLst>
          </p:cNvPr>
          <p:cNvSpPr txBox="1"/>
          <p:nvPr/>
        </p:nvSpPr>
        <p:spPr>
          <a:xfrm>
            <a:off x="323528" y="1628800"/>
            <a:ext cx="8496944" cy="278537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lvl="0" indent="-342900">
              <a:buFont typeface="Courier New" panose="02070309020205020404" pitchFamily="49" charset="0"/>
              <a:buChar char="o"/>
            </a:pPr>
            <a:r>
              <a:rPr lang="en-GB" sz="3500">
                <a:latin typeface="Candara" panose="020E0502030303020204" pitchFamily="34" charset="0"/>
              </a:rPr>
              <a:t>Show good learning behaviours (SLANT)</a:t>
            </a:r>
          </a:p>
          <a:p>
            <a:pPr marL="342900" lvl="0" indent="-342900">
              <a:buFont typeface="Courier New" panose="02070309020205020404" pitchFamily="49" charset="0"/>
              <a:buChar char="o"/>
            </a:pPr>
            <a:r>
              <a:rPr lang="en-GB" sz="3500">
                <a:latin typeface="Candara" panose="020E0502030303020204" pitchFamily="34" charset="0"/>
              </a:rPr>
              <a:t>Show respect (Be Kind)</a:t>
            </a:r>
          </a:p>
          <a:p>
            <a:pPr marL="342900" lvl="0" indent="-342900">
              <a:buFont typeface="Courier New" panose="02070309020205020404" pitchFamily="49" charset="0"/>
              <a:buChar char="o"/>
            </a:pPr>
            <a:r>
              <a:rPr lang="en-GB" sz="3500">
                <a:latin typeface="Candara" panose="020E0502030303020204" pitchFamily="34" charset="0"/>
              </a:rPr>
              <a:t>Listen</a:t>
            </a:r>
          </a:p>
          <a:p>
            <a:pPr marL="342900" lvl="0" indent="-342900">
              <a:buFont typeface="Courier New" panose="02070309020205020404" pitchFamily="49" charset="0"/>
              <a:buChar char="o"/>
            </a:pPr>
            <a:r>
              <a:rPr lang="en-GB" sz="3500">
                <a:latin typeface="Candara" panose="020E0502030303020204" pitchFamily="34" charset="0"/>
              </a:rPr>
              <a:t>Try your best!</a:t>
            </a:r>
          </a:p>
          <a:p>
            <a:pPr marL="342900" lvl="0" indent="-342900">
              <a:buFont typeface="Courier New" panose="02070309020205020404" pitchFamily="49" charset="0"/>
              <a:buChar char="o"/>
            </a:pPr>
            <a:r>
              <a:rPr lang="en-GB" sz="3500">
                <a:latin typeface="Candara" panose="020E0502030303020204" pitchFamily="34" charset="0"/>
              </a:rPr>
              <a:t>Stay safe!</a:t>
            </a:r>
          </a:p>
        </p:txBody>
      </p:sp>
      <p:pic>
        <p:nvPicPr>
          <p:cNvPr id="10" name="Picture 9">
            <a:extLst>
              <a:ext uri="{FF2B5EF4-FFF2-40B4-BE49-F238E27FC236}">
                <a16:creationId xmlns:a16="http://schemas.microsoft.com/office/drawing/2014/main" id="{2684C9DE-326C-C543-D342-11070F01D2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11" name="Footer Placeholder 3">
            <a:extLst>
              <a:ext uri="{FF2B5EF4-FFF2-40B4-BE49-F238E27FC236}">
                <a16:creationId xmlns:a16="http://schemas.microsoft.com/office/drawing/2014/main" id="{14802E43-8C8E-D708-67EE-01A7D2DF8108}"/>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24293" y="1308591"/>
            <a:ext cx="4824536" cy="5137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789303" y="1882404"/>
            <a:ext cx="936104" cy="1107996"/>
          </a:xfrm>
          <a:prstGeom prst="rect">
            <a:avLst/>
          </a:prstGeom>
          <a:noFill/>
        </p:spPr>
        <p:txBody>
          <a:bodyPr wrap="square" rtlCol="0">
            <a:spAutoFit/>
          </a:bodyPr>
          <a:lstStyle/>
          <a:p>
            <a:r>
              <a:rPr lang="en-GB" sz="6600" b="1">
                <a:solidFill>
                  <a:srgbClr val="FF0000"/>
                </a:solidFill>
                <a:latin typeface="Comic Sans MS" panose="030F0702030302020204" pitchFamily="66" charset="0"/>
              </a:rPr>
              <a:t>5</a:t>
            </a:r>
          </a:p>
        </p:txBody>
      </p:sp>
      <p:sp>
        <p:nvSpPr>
          <p:cNvPr id="6" name="TextBox 5"/>
          <p:cNvSpPr txBox="1"/>
          <p:nvPr/>
        </p:nvSpPr>
        <p:spPr>
          <a:xfrm>
            <a:off x="3509383" y="1213837"/>
            <a:ext cx="936104" cy="1107996"/>
          </a:xfrm>
          <a:prstGeom prst="rect">
            <a:avLst/>
          </a:prstGeom>
          <a:noFill/>
        </p:spPr>
        <p:txBody>
          <a:bodyPr wrap="square" rtlCol="0">
            <a:spAutoFit/>
          </a:bodyPr>
          <a:lstStyle/>
          <a:p>
            <a:r>
              <a:rPr lang="en-GB" sz="6600" b="1">
                <a:solidFill>
                  <a:srgbClr val="FF0000"/>
                </a:solidFill>
                <a:latin typeface="Comic Sans MS" panose="030F0702030302020204" pitchFamily="66" charset="0"/>
              </a:rPr>
              <a:t>4</a:t>
            </a:r>
          </a:p>
        </p:txBody>
      </p:sp>
      <p:sp>
        <p:nvSpPr>
          <p:cNvPr id="7" name="TextBox 6"/>
          <p:cNvSpPr txBox="1"/>
          <p:nvPr/>
        </p:nvSpPr>
        <p:spPr>
          <a:xfrm>
            <a:off x="4368509" y="864754"/>
            <a:ext cx="936104" cy="1107996"/>
          </a:xfrm>
          <a:prstGeom prst="rect">
            <a:avLst/>
          </a:prstGeom>
          <a:noFill/>
        </p:spPr>
        <p:txBody>
          <a:bodyPr wrap="square" rtlCol="0">
            <a:spAutoFit/>
          </a:bodyPr>
          <a:lstStyle/>
          <a:p>
            <a:r>
              <a:rPr lang="en-GB" sz="6600" b="1">
                <a:solidFill>
                  <a:srgbClr val="FF0000"/>
                </a:solidFill>
                <a:latin typeface="Comic Sans MS" panose="030F0702030302020204" pitchFamily="66" charset="0"/>
              </a:rPr>
              <a:t>3</a:t>
            </a:r>
          </a:p>
        </p:txBody>
      </p:sp>
      <p:sp>
        <p:nvSpPr>
          <p:cNvPr id="8" name="TextBox 7"/>
          <p:cNvSpPr txBox="1"/>
          <p:nvPr/>
        </p:nvSpPr>
        <p:spPr>
          <a:xfrm>
            <a:off x="5165567" y="1213837"/>
            <a:ext cx="936104" cy="1107996"/>
          </a:xfrm>
          <a:prstGeom prst="rect">
            <a:avLst/>
          </a:prstGeom>
          <a:noFill/>
        </p:spPr>
        <p:txBody>
          <a:bodyPr wrap="square" rtlCol="0">
            <a:spAutoFit/>
          </a:bodyPr>
          <a:lstStyle/>
          <a:p>
            <a:r>
              <a:rPr lang="en-GB" sz="6600" b="1">
                <a:solidFill>
                  <a:srgbClr val="FF0000"/>
                </a:solidFill>
                <a:latin typeface="Comic Sans MS" panose="030F0702030302020204" pitchFamily="66" charset="0"/>
              </a:rPr>
              <a:t>2</a:t>
            </a:r>
          </a:p>
        </p:txBody>
      </p:sp>
      <p:sp>
        <p:nvSpPr>
          <p:cNvPr id="9" name="TextBox 8"/>
          <p:cNvSpPr txBox="1"/>
          <p:nvPr/>
        </p:nvSpPr>
        <p:spPr>
          <a:xfrm>
            <a:off x="6317695" y="2341392"/>
            <a:ext cx="720080" cy="1107996"/>
          </a:xfrm>
          <a:prstGeom prst="rect">
            <a:avLst/>
          </a:prstGeom>
          <a:noFill/>
        </p:spPr>
        <p:txBody>
          <a:bodyPr wrap="square" rtlCol="0">
            <a:spAutoFit/>
          </a:bodyPr>
          <a:lstStyle/>
          <a:p>
            <a:r>
              <a:rPr lang="en-GB" sz="6600" b="1">
                <a:solidFill>
                  <a:srgbClr val="FF0000"/>
                </a:solidFill>
                <a:latin typeface="Comic Sans MS" panose="030F0702030302020204" pitchFamily="66" charset="0"/>
              </a:rPr>
              <a:t>1</a:t>
            </a:r>
          </a:p>
        </p:txBody>
      </p:sp>
      <p:pic>
        <p:nvPicPr>
          <p:cNvPr id="2" name="Picture 1">
            <a:extLst>
              <a:ext uri="{FF2B5EF4-FFF2-40B4-BE49-F238E27FC236}">
                <a16:creationId xmlns:a16="http://schemas.microsoft.com/office/drawing/2014/main" id="{D4864300-0FE5-0865-478A-B827B40E13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476672"/>
            <a:ext cx="727349" cy="727349"/>
          </a:xfrm>
          <a:prstGeom prst="rect">
            <a:avLst/>
          </a:prstGeom>
        </p:spPr>
      </p:pic>
      <p:sp>
        <p:nvSpPr>
          <p:cNvPr id="3" name="Title 1">
            <a:extLst>
              <a:ext uri="{FF2B5EF4-FFF2-40B4-BE49-F238E27FC236}">
                <a16:creationId xmlns:a16="http://schemas.microsoft.com/office/drawing/2014/main" id="{8F3F8858-8D19-4C30-792F-7372A4A3B5FD}"/>
              </a:ext>
            </a:extLst>
          </p:cNvPr>
          <p:cNvSpPr>
            <a:spLocks noGrp="1"/>
          </p:cNvSpPr>
          <p:nvPr>
            <p:ph type="title"/>
          </p:nvPr>
        </p:nvSpPr>
        <p:spPr>
          <a:xfrm>
            <a:off x="700455" y="273536"/>
            <a:ext cx="8272212" cy="760350"/>
          </a:xfrm>
        </p:spPr>
        <p:txBody>
          <a:bodyPr>
            <a:normAutofit/>
          </a:bodyPr>
          <a:lstStyle/>
          <a:p>
            <a:r>
              <a:rPr lang="en-GB" sz="4050" b="1" u="sng">
                <a:solidFill>
                  <a:srgbClr val="0000CC"/>
                </a:solidFill>
                <a:latin typeface="Candara" panose="020E0502030303020204" pitchFamily="34" charset="0"/>
              </a:rPr>
              <a:t>Hand Signal</a:t>
            </a:r>
          </a:p>
        </p:txBody>
      </p:sp>
      <p:sp>
        <p:nvSpPr>
          <p:cNvPr id="11" name="Footer Placeholder 3">
            <a:extLst>
              <a:ext uri="{FF2B5EF4-FFF2-40B4-BE49-F238E27FC236}">
                <a16:creationId xmlns:a16="http://schemas.microsoft.com/office/drawing/2014/main" id="{158D2A66-9763-2E43-5592-9AAA9289420A}"/>
              </a:ext>
            </a:extLst>
          </p:cNvPr>
          <p:cNvSpPr>
            <a:spLocks noGrp="1"/>
          </p:cNvSpPr>
          <p:nvPr>
            <p:ph type="ftr" sz="quarter" idx="11"/>
          </p:nvPr>
        </p:nvSpPr>
        <p:spPr>
          <a:xfrm>
            <a:off x="187691" y="634238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2966283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F3BD1-0341-1CEB-E4FA-66D6FE9F34F7}"/>
              </a:ext>
            </a:extLst>
          </p:cNvPr>
          <p:cNvSpPr>
            <a:spLocks noGrp="1"/>
          </p:cNvSpPr>
          <p:nvPr>
            <p:ph type="title"/>
          </p:nvPr>
        </p:nvSpPr>
        <p:spPr>
          <a:xfrm>
            <a:off x="107504" y="268823"/>
            <a:ext cx="8272212" cy="760350"/>
          </a:xfrm>
        </p:spPr>
        <p:txBody>
          <a:bodyPr>
            <a:normAutofit/>
          </a:bodyPr>
          <a:lstStyle/>
          <a:p>
            <a:r>
              <a:rPr lang="en-GB" sz="4050" b="1" u="sng">
                <a:solidFill>
                  <a:srgbClr val="0000CC"/>
                </a:solidFill>
                <a:latin typeface="Candara" panose="020E0502030303020204" pitchFamily="34" charset="0"/>
              </a:rPr>
              <a:t>Pupil Code of Conduct</a:t>
            </a:r>
          </a:p>
        </p:txBody>
      </p:sp>
      <p:sp>
        <p:nvSpPr>
          <p:cNvPr id="3" name="Content Placeholder 2">
            <a:extLst>
              <a:ext uri="{FF2B5EF4-FFF2-40B4-BE49-F238E27FC236}">
                <a16:creationId xmlns:a16="http://schemas.microsoft.com/office/drawing/2014/main" id="{17FBC056-F6B6-63FC-EBC8-52C68D914AEB}"/>
              </a:ext>
            </a:extLst>
          </p:cNvPr>
          <p:cNvSpPr>
            <a:spLocks noGrp="1"/>
          </p:cNvSpPr>
          <p:nvPr>
            <p:ph idx="1"/>
          </p:nvPr>
        </p:nvSpPr>
        <p:spPr>
          <a:xfrm>
            <a:off x="321987" y="1268760"/>
            <a:ext cx="8500026" cy="4752528"/>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buNone/>
            </a:pPr>
            <a:r>
              <a:rPr lang="en-GB" b="1">
                <a:latin typeface="Candara" panose="020E0502030303020204" pitchFamily="34" charset="0"/>
              </a:rPr>
              <a:t>Pupils are expected to:</a:t>
            </a:r>
          </a:p>
          <a:p>
            <a:pPr lvl="0"/>
            <a:r>
              <a:rPr lang="en-GB">
                <a:latin typeface="Candara" panose="020E0502030303020204" pitchFamily="34" charset="0"/>
              </a:rPr>
              <a:t>Follow the school rules and safety &amp; playground codes</a:t>
            </a:r>
          </a:p>
          <a:p>
            <a:pPr lvl="0"/>
            <a:r>
              <a:rPr lang="en-GB">
                <a:latin typeface="Candara" panose="020E0502030303020204" pitchFamily="34" charset="0"/>
              </a:rPr>
              <a:t>Demonstrate school values in their behaviours, attitudes and interactions</a:t>
            </a:r>
          </a:p>
          <a:p>
            <a:pPr lvl="0"/>
            <a:r>
              <a:rPr lang="en-GB">
                <a:latin typeface="Candara" panose="020E0502030303020204" pitchFamily="34" charset="0"/>
              </a:rPr>
              <a:t>Behave in an orderly and self-controlled way </a:t>
            </a:r>
          </a:p>
          <a:p>
            <a:pPr lvl="0"/>
            <a:r>
              <a:rPr lang="en-GB">
                <a:latin typeface="Candara" panose="020E0502030303020204" pitchFamily="34" charset="0"/>
              </a:rPr>
              <a:t>Show respect to members of staff and each other</a:t>
            </a:r>
          </a:p>
          <a:p>
            <a:pPr lvl="0"/>
            <a:r>
              <a:rPr lang="en-GB">
                <a:latin typeface="Candara" panose="020E0502030303020204" pitchFamily="34" charset="0"/>
              </a:rPr>
              <a:t>In class, make it possible for all pupils to learn</a:t>
            </a:r>
          </a:p>
          <a:p>
            <a:pPr lvl="0"/>
            <a:r>
              <a:rPr lang="en-GB">
                <a:latin typeface="Candara" panose="020E0502030303020204" pitchFamily="34" charset="0"/>
              </a:rPr>
              <a:t>Move quietly around the school</a:t>
            </a:r>
          </a:p>
          <a:p>
            <a:pPr lvl="0"/>
            <a:r>
              <a:rPr lang="en-GB">
                <a:latin typeface="Candara" panose="020E0502030303020204" pitchFamily="34" charset="0"/>
              </a:rPr>
              <a:t>Treat the school buildings and school property with respect</a:t>
            </a:r>
          </a:p>
          <a:p>
            <a:pPr lvl="0"/>
            <a:r>
              <a:rPr lang="en-GB">
                <a:latin typeface="Candara" panose="020E0502030303020204" pitchFamily="34" charset="0"/>
              </a:rPr>
              <a:t>Respect the property of others</a:t>
            </a:r>
          </a:p>
          <a:p>
            <a:pPr lvl="0"/>
            <a:r>
              <a:rPr lang="en-GB">
                <a:latin typeface="Candara" panose="020E0502030303020204" pitchFamily="34" charset="0"/>
              </a:rPr>
              <a:t>Wear the correct uniform at all times</a:t>
            </a:r>
          </a:p>
          <a:p>
            <a:pPr lvl="0"/>
            <a:r>
              <a:rPr lang="en-GB">
                <a:latin typeface="Candara" panose="020E0502030303020204" pitchFamily="34" charset="0"/>
              </a:rPr>
              <a:t>Accept sanctions when given</a:t>
            </a:r>
          </a:p>
          <a:p>
            <a:pPr lvl="0"/>
            <a:r>
              <a:rPr lang="en-GB">
                <a:latin typeface="Candara" panose="020E0502030303020204" pitchFamily="34" charset="0"/>
              </a:rPr>
              <a:t>Refrain from behaving in a way that brings the school into disrepute, including when outside school</a:t>
            </a:r>
          </a:p>
        </p:txBody>
      </p:sp>
      <p:pic>
        <p:nvPicPr>
          <p:cNvPr id="5" name="Picture 4">
            <a:extLst>
              <a:ext uri="{FF2B5EF4-FFF2-40B4-BE49-F238E27FC236}">
                <a16:creationId xmlns:a16="http://schemas.microsoft.com/office/drawing/2014/main" id="{BA32E21E-3687-7067-61B8-DCCD63A16C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4" name="Footer Placeholder 3">
            <a:extLst>
              <a:ext uri="{FF2B5EF4-FFF2-40B4-BE49-F238E27FC236}">
                <a16:creationId xmlns:a16="http://schemas.microsoft.com/office/drawing/2014/main" id="{7493933D-F37C-E760-D1FF-1DA7A18DF46B}"/>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3503077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12776"/>
            <a:ext cx="8229600" cy="4821168"/>
          </a:xfrm>
        </p:spPr>
        <p:style>
          <a:lnRef idx="2">
            <a:schemeClr val="accent2"/>
          </a:lnRef>
          <a:fillRef idx="1">
            <a:schemeClr val="lt1"/>
          </a:fillRef>
          <a:effectRef idx="0">
            <a:schemeClr val="accent2"/>
          </a:effectRef>
          <a:fontRef idx="minor">
            <a:schemeClr val="dk1"/>
          </a:fontRef>
        </p:style>
        <p:txBody>
          <a:bodyPr/>
          <a:lstStyle/>
          <a:p>
            <a:r>
              <a:rPr lang="en-GB">
                <a:latin typeface="Candara" panose="020E0502030303020204" pitchFamily="34" charset="0"/>
              </a:rPr>
              <a:t>Each child starts off with </a:t>
            </a:r>
            <a:r>
              <a:rPr lang="en-GB" sz="4000">
                <a:solidFill>
                  <a:srgbClr val="0000FF"/>
                </a:solidFill>
                <a:latin typeface="Candara" panose="020E0502030303020204" pitchFamily="34" charset="0"/>
              </a:rPr>
              <a:t>5 points </a:t>
            </a:r>
            <a:r>
              <a:rPr lang="en-GB">
                <a:latin typeface="Candara" panose="020E0502030303020204" pitchFamily="34" charset="0"/>
              </a:rPr>
              <a:t>at the beginning of every day.</a:t>
            </a:r>
          </a:p>
          <a:p>
            <a:endParaRPr lang="en-GB" sz="1000">
              <a:latin typeface="Candara" panose="020E0502030303020204" pitchFamily="34" charset="0"/>
            </a:endParaRPr>
          </a:p>
          <a:p>
            <a:r>
              <a:rPr lang="en-GB">
                <a:latin typeface="Candara" panose="020E0502030303020204" pitchFamily="34" charset="0"/>
              </a:rPr>
              <a:t>Possible total of 25 points a week. Expected to keep all </a:t>
            </a:r>
            <a:r>
              <a:rPr lang="en-GB" sz="4000">
                <a:solidFill>
                  <a:srgbClr val="C404C4"/>
                </a:solidFill>
                <a:latin typeface="Candara" panose="020E0502030303020204" pitchFamily="34" charset="0"/>
              </a:rPr>
              <a:t>25 points</a:t>
            </a:r>
            <a:r>
              <a:rPr lang="en-GB">
                <a:latin typeface="Candara" panose="020E0502030303020204" pitchFamily="34" charset="0"/>
              </a:rPr>
              <a:t>!</a:t>
            </a:r>
          </a:p>
          <a:p>
            <a:endParaRPr lang="en-GB" sz="1000">
              <a:latin typeface="Candara" panose="020E0502030303020204" pitchFamily="34" charset="0"/>
            </a:endParaRPr>
          </a:p>
          <a:p>
            <a:r>
              <a:rPr lang="en-GB">
                <a:latin typeface="Candara" panose="020E0502030303020204" pitchFamily="34" charset="0"/>
              </a:rPr>
              <a:t>The points will also be looked at on a 3 weekly basis. </a:t>
            </a:r>
            <a:r>
              <a:rPr lang="en-GB" sz="4400">
                <a:solidFill>
                  <a:srgbClr val="FF0000"/>
                </a:solidFill>
                <a:latin typeface="Candara" panose="020E0502030303020204" pitchFamily="34" charset="0"/>
              </a:rPr>
              <a:t>25 x 3 = 75 points</a:t>
            </a:r>
          </a:p>
          <a:p>
            <a:pPr>
              <a:buNone/>
            </a:pPr>
            <a:endParaRPr lang="en-GB"/>
          </a:p>
        </p:txBody>
      </p:sp>
      <p:sp>
        <p:nvSpPr>
          <p:cNvPr id="5" name="Footer Placeholder 3">
            <a:extLst>
              <a:ext uri="{FF2B5EF4-FFF2-40B4-BE49-F238E27FC236}">
                <a16:creationId xmlns:a16="http://schemas.microsoft.com/office/drawing/2014/main" id="{115DD6B3-2C07-4112-A2D5-13F85E40139C}"/>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8" name="Title 6">
            <a:extLst>
              <a:ext uri="{FF2B5EF4-FFF2-40B4-BE49-F238E27FC236}">
                <a16:creationId xmlns:a16="http://schemas.microsoft.com/office/drawing/2014/main" id="{CE8C0740-9210-26CE-3A78-0504CB51E4BD}"/>
              </a:ext>
            </a:extLst>
          </p:cNvPr>
          <p:cNvSpPr txBox="1">
            <a:spLocks/>
          </p:cNvSpPr>
          <p:nvPr/>
        </p:nvSpPr>
        <p:spPr>
          <a:xfrm>
            <a:off x="249603" y="14737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Behaviour Points</a:t>
            </a:r>
          </a:p>
        </p:txBody>
      </p:sp>
      <p:pic>
        <p:nvPicPr>
          <p:cNvPr id="10" name="Picture 9">
            <a:extLst>
              <a:ext uri="{FF2B5EF4-FFF2-40B4-BE49-F238E27FC236}">
                <a16:creationId xmlns:a16="http://schemas.microsoft.com/office/drawing/2014/main" id="{06117BAC-6560-5822-60B7-22337EF5DF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3852084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95399"/>
            <a:ext cx="8229600" cy="4389120"/>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buNone/>
            </a:pPr>
            <a:r>
              <a:rPr lang="en-GB">
                <a:latin typeface="Candara" panose="020E0502030303020204" pitchFamily="34" charset="0"/>
              </a:rPr>
              <a:t>If a child is:</a:t>
            </a:r>
          </a:p>
          <a:p>
            <a:r>
              <a:rPr lang="en-GB">
                <a:latin typeface="Candara" panose="020E0502030303020204" pitchFamily="34" charset="0"/>
              </a:rPr>
              <a:t>talking</a:t>
            </a:r>
          </a:p>
          <a:p>
            <a:r>
              <a:rPr lang="en-GB">
                <a:latin typeface="Candara" panose="020E0502030303020204" pitchFamily="34" charset="0"/>
              </a:rPr>
              <a:t>messing around</a:t>
            </a:r>
          </a:p>
          <a:p>
            <a:r>
              <a:rPr lang="en-GB">
                <a:latin typeface="Candara" panose="020E0502030303020204" pitchFamily="34" charset="0"/>
              </a:rPr>
              <a:t>refusing to work</a:t>
            </a:r>
          </a:p>
          <a:p>
            <a:r>
              <a:rPr lang="en-GB">
                <a:latin typeface="Candara" panose="020E0502030303020204" pitchFamily="34" charset="0"/>
              </a:rPr>
              <a:t>rude</a:t>
            </a:r>
          </a:p>
          <a:p>
            <a:r>
              <a:rPr lang="en-GB">
                <a:latin typeface="Candara" panose="020E0502030303020204" pitchFamily="34" charset="0"/>
              </a:rPr>
              <a:t>disrupting the lesson etc… </a:t>
            </a:r>
          </a:p>
          <a:p>
            <a:pPr>
              <a:buFont typeface="Wingdings" panose="05000000000000000000" pitchFamily="2" charset="2"/>
              <a:buChar char="Ø"/>
            </a:pPr>
            <a:r>
              <a:rPr lang="en-GB">
                <a:latin typeface="Candara" panose="020E0502030303020204" pitchFamily="34" charset="0"/>
              </a:rPr>
              <a:t>a non-verbal warning, a verbal warning then a </a:t>
            </a:r>
          </a:p>
          <a:p>
            <a:pPr marL="0" indent="0">
              <a:buNone/>
            </a:pPr>
            <a:r>
              <a:rPr lang="en-GB" u="sng">
                <a:solidFill>
                  <a:srgbClr val="FFC000"/>
                </a:solidFill>
                <a:effectLst>
                  <a:outerShdw blurRad="38100" dist="38100" dir="2700000" algn="tl">
                    <a:srgbClr val="000000">
                      <a:alpha val="43137"/>
                    </a:srgbClr>
                  </a:outerShdw>
                </a:effectLst>
                <a:latin typeface="Candara" panose="020E0502030303020204" pitchFamily="34" charset="0"/>
              </a:rPr>
              <a:t>yellow warning card </a:t>
            </a:r>
            <a:r>
              <a:rPr lang="en-GB">
                <a:latin typeface="Candara" panose="020E0502030303020204" pitchFamily="34" charset="0"/>
              </a:rPr>
              <a:t>gets placed on the desk in front of you. This will act as a reminder to the child that they have got to improve their behaviour. </a:t>
            </a:r>
          </a:p>
          <a:p>
            <a:endParaRPr lang="en-GB">
              <a:latin typeface="Candara" panose="020E0502030303020204" pitchFamily="34" charset="0"/>
            </a:endParaRPr>
          </a:p>
        </p:txBody>
      </p:sp>
      <p:pic>
        <p:nvPicPr>
          <p:cNvPr id="4" name="Picture 2" descr="http://www.primaryteaching.co.uk/prodimg/CC18_1_Thumb.jpg"/>
          <p:cNvPicPr>
            <a:picLocks noChangeAspect="1" noChangeArrowheads="1"/>
          </p:cNvPicPr>
          <p:nvPr/>
        </p:nvPicPr>
        <p:blipFill>
          <a:blip r:embed="rId2" cstate="print"/>
          <a:srcRect/>
          <a:stretch>
            <a:fillRect/>
          </a:stretch>
        </p:blipFill>
        <p:spPr bwMode="auto">
          <a:xfrm>
            <a:off x="6156176" y="1829886"/>
            <a:ext cx="1764196" cy="1764197"/>
          </a:xfrm>
          <a:prstGeom prst="rect">
            <a:avLst/>
          </a:prstGeom>
          <a:noFill/>
        </p:spPr>
      </p:pic>
      <p:sp>
        <p:nvSpPr>
          <p:cNvPr id="6" name="Footer Placeholder 3">
            <a:extLst>
              <a:ext uri="{FF2B5EF4-FFF2-40B4-BE49-F238E27FC236}">
                <a16:creationId xmlns:a16="http://schemas.microsoft.com/office/drawing/2014/main" id="{52707DD8-1CD4-4509-822F-910E231047C4}"/>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11" name="Title 6">
            <a:extLst>
              <a:ext uri="{FF2B5EF4-FFF2-40B4-BE49-F238E27FC236}">
                <a16:creationId xmlns:a16="http://schemas.microsoft.com/office/drawing/2014/main" id="{358792ED-B6DA-AB56-2D74-223ED9D84D9F}"/>
              </a:ext>
            </a:extLst>
          </p:cNvPr>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Sanctions</a:t>
            </a:r>
          </a:p>
        </p:txBody>
      </p:sp>
      <p:pic>
        <p:nvPicPr>
          <p:cNvPr id="15" name="Picture 14">
            <a:extLst>
              <a:ext uri="{FF2B5EF4-FFF2-40B4-BE49-F238E27FC236}">
                <a16:creationId xmlns:a16="http://schemas.microsoft.com/office/drawing/2014/main" id="{7DAE2B0D-FE6A-0BB0-CF1B-E9019CD9E9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68" y="451148"/>
            <a:ext cx="8291264" cy="4767808"/>
          </a:xfrm>
        </p:spPr>
        <p:style>
          <a:lnRef idx="2">
            <a:schemeClr val="accent2"/>
          </a:lnRef>
          <a:fillRef idx="1">
            <a:schemeClr val="lt1"/>
          </a:fillRef>
          <a:effectRef idx="0">
            <a:schemeClr val="accent2"/>
          </a:effectRef>
          <a:fontRef idx="minor">
            <a:schemeClr val="dk1"/>
          </a:fontRef>
        </p:style>
        <p:txBody>
          <a:bodyPr/>
          <a:lstStyle/>
          <a:p>
            <a:r>
              <a:rPr lang="en-GB">
                <a:latin typeface="Candara" panose="020E0502030303020204" pitchFamily="34" charset="0"/>
              </a:rPr>
              <a:t>If a child improves their behaviour, they can then earn the yellow card back. The yellow card can then be </a:t>
            </a:r>
            <a:r>
              <a:rPr lang="en-GB" u="sng">
                <a:latin typeface="Candara" panose="020E0502030303020204" pitchFamily="34" charset="0"/>
              </a:rPr>
              <a:t>removed </a:t>
            </a:r>
            <a:r>
              <a:rPr lang="en-GB">
                <a:latin typeface="Candara" panose="020E0502030303020204" pitchFamily="34" charset="0"/>
              </a:rPr>
              <a:t>from the table and positive praise will be given.</a:t>
            </a:r>
          </a:p>
          <a:p>
            <a:pPr marL="0" indent="0">
              <a:buNone/>
            </a:pPr>
            <a:endParaRPr lang="en-GB">
              <a:latin typeface="Candara" panose="020E0502030303020204" pitchFamily="34" charset="0"/>
            </a:endParaRPr>
          </a:p>
          <a:p>
            <a:r>
              <a:rPr lang="en-GB">
                <a:latin typeface="Candara" panose="020E0502030303020204" pitchFamily="34" charset="0"/>
              </a:rPr>
              <a:t>If a child continues to misbehave the yellow card is changed to a </a:t>
            </a:r>
            <a:r>
              <a:rPr lang="en-GB" sz="3500">
                <a:solidFill>
                  <a:srgbClr val="FF0000"/>
                </a:solidFill>
                <a:effectLst>
                  <a:outerShdw blurRad="38100" dist="38100" dir="2700000" algn="tl">
                    <a:srgbClr val="000000">
                      <a:alpha val="43137"/>
                    </a:srgbClr>
                  </a:outerShdw>
                </a:effectLst>
                <a:latin typeface="Candara" panose="020E0502030303020204" pitchFamily="34" charset="0"/>
              </a:rPr>
              <a:t>red card</a:t>
            </a:r>
            <a:r>
              <a:rPr lang="en-GB">
                <a:latin typeface="Candara" panose="020E0502030303020204" pitchFamily="34" charset="0"/>
              </a:rPr>
              <a:t>. </a:t>
            </a:r>
          </a:p>
          <a:p>
            <a:pPr>
              <a:buNone/>
            </a:pPr>
            <a:endParaRPr lang="en-GB"/>
          </a:p>
        </p:txBody>
      </p:sp>
      <p:pic>
        <p:nvPicPr>
          <p:cNvPr id="20484" name="Picture 4" descr="http://www.primaryteaching.co.uk/prodimg/CC19_1_Zoom.jpg"/>
          <p:cNvPicPr>
            <a:picLocks noChangeAspect="1" noChangeArrowheads="1"/>
          </p:cNvPicPr>
          <p:nvPr/>
        </p:nvPicPr>
        <p:blipFill>
          <a:blip r:embed="rId2" cstate="print"/>
          <a:srcRect/>
          <a:stretch>
            <a:fillRect/>
          </a:stretch>
        </p:blipFill>
        <p:spPr bwMode="auto">
          <a:xfrm>
            <a:off x="6876256" y="3697992"/>
            <a:ext cx="1368152" cy="1368152"/>
          </a:xfrm>
          <a:prstGeom prst="rect">
            <a:avLst/>
          </a:prstGeom>
          <a:noFill/>
        </p:spPr>
      </p:pic>
      <p:sp>
        <p:nvSpPr>
          <p:cNvPr id="6" name="Footer Placeholder 3">
            <a:extLst>
              <a:ext uri="{FF2B5EF4-FFF2-40B4-BE49-F238E27FC236}">
                <a16:creationId xmlns:a16="http://schemas.microsoft.com/office/drawing/2014/main" id="{91FB7B20-46F1-4CBD-8DFD-C63F3FA44973}"/>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pic>
        <p:nvPicPr>
          <p:cNvPr id="2" name="Picture 1">
            <a:extLst>
              <a:ext uri="{FF2B5EF4-FFF2-40B4-BE49-F238E27FC236}">
                <a16:creationId xmlns:a16="http://schemas.microsoft.com/office/drawing/2014/main" id="{E2EF8754-2F93-A55F-C7A5-C67830FEA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381" y="5604611"/>
            <a:ext cx="727349" cy="727349"/>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184" y="211430"/>
            <a:ext cx="8229600" cy="4389120"/>
          </a:xfrm>
        </p:spPr>
        <p:style>
          <a:lnRef idx="2">
            <a:schemeClr val="accent2"/>
          </a:lnRef>
          <a:fillRef idx="1">
            <a:schemeClr val="lt1"/>
          </a:fillRef>
          <a:effectRef idx="0">
            <a:schemeClr val="accent2"/>
          </a:effectRef>
          <a:fontRef idx="minor">
            <a:schemeClr val="dk1"/>
          </a:fontRef>
        </p:style>
        <p:txBody>
          <a:bodyPr>
            <a:normAutofit/>
          </a:bodyPr>
          <a:lstStyle/>
          <a:p>
            <a:r>
              <a:rPr lang="en-GB">
                <a:latin typeface="Candara" panose="020E0502030303020204" pitchFamily="34" charset="0"/>
              </a:rPr>
              <a:t>If a child has a </a:t>
            </a:r>
            <a:r>
              <a:rPr lang="en-GB">
                <a:solidFill>
                  <a:srgbClr val="FFFF00"/>
                </a:solidFill>
                <a:effectLst>
                  <a:outerShdw blurRad="38100" dist="38100" dir="2700000" algn="tl">
                    <a:srgbClr val="000000">
                      <a:alpha val="43137"/>
                    </a:srgbClr>
                  </a:outerShdw>
                </a:effectLst>
                <a:latin typeface="Candara" panose="020E0502030303020204" pitchFamily="34" charset="0"/>
              </a:rPr>
              <a:t>yellow card </a:t>
            </a:r>
            <a:r>
              <a:rPr lang="en-GB">
                <a:latin typeface="Candara" panose="020E0502030303020204" pitchFamily="34" charset="0"/>
              </a:rPr>
              <a:t>on their desk at the end of the lesson, they lose 1 point.</a:t>
            </a:r>
          </a:p>
          <a:p>
            <a:endParaRPr lang="en-GB" sz="900">
              <a:latin typeface="Candara" panose="020E0502030303020204" pitchFamily="34" charset="0"/>
            </a:endParaRPr>
          </a:p>
          <a:p>
            <a:r>
              <a:rPr lang="en-GB">
                <a:latin typeface="Candara" panose="020E0502030303020204" pitchFamily="34" charset="0"/>
              </a:rPr>
              <a:t>If a child has a </a:t>
            </a:r>
            <a:r>
              <a:rPr lang="en-GB">
                <a:solidFill>
                  <a:srgbClr val="FF0000"/>
                </a:solidFill>
                <a:effectLst>
                  <a:outerShdw blurRad="38100" dist="38100" dir="2700000" algn="tl">
                    <a:srgbClr val="000000">
                      <a:alpha val="43137"/>
                    </a:srgbClr>
                  </a:outerShdw>
                </a:effectLst>
                <a:latin typeface="Candara" panose="020E0502030303020204" pitchFamily="34" charset="0"/>
              </a:rPr>
              <a:t>red card </a:t>
            </a:r>
            <a:r>
              <a:rPr lang="en-GB">
                <a:latin typeface="Candara" panose="020E0502030303020204" pitchFamily="34" charset="0"/>
              </a:rPr>
              <a:t>on their desk at the end of the lesson, they lose 2 points.</a:t>
            </a:r>
          </a:p>
          <a:p>
            <a:pPr>
              <a:buNone/>
            </a:pPr>
            <a:endParaRPr lang="en-GB"/>
          </a:p>
        </p:txBody>
      </p:sp>
      <p:pic>
        <p:nvPicPr>
          <p:cNvPr id="4" name="Picture 4" descr="http://www.primaryteaching.co.uk/prodimg/CC19_1_Zoom.jpg"/>
          <p:cNvPicPr>
            <a:picLocks noChangeAspect="1" noChangeArrowheads="1"/>
          </p:cNvPicPr>
          <p:nvPr/>
        </p:nvPicPr>
        <p:blipFill>
          <a:blip r:embed="rId2" cstate="print"/>
          <a:srcRect/>
          <a:stretch>
            <a:fillRect/>
          </a:stretch>
        </p:blipFill>
        <p:spPr bwMode="auto">
          <a:xfrm>
            <a:off x="6115001" y="2538610"/>
            <a:ext cx="1780779" cy="1780779"/>
          </a:xfrm>
          <a:prstGeom prst="rect">
            <a:avLst/>
          </a:prstGeom>
          <a:noFill/>
        </p:spPr>
      </p:pic>
      <p:pic>
        <p:nvPicPr>
          <p:cNvPr id="5" name="Picture 2" descr="http://www.primaryteaching.co.uk/prodimg/CC18_1_Thumb.jpg"/>
          <p:cNvPicPr>
            <a:picLocks noChangeAspect="1" noChangeArrowheads="1"/>
          </p:cNvPicPr>
          <p:nvPr/>
        </p:nvPicPr>
        <p:blipFill>
          <a:blip r:embed="rId3" cstate="print"/>
          <a:srcRect/>
          <a:stretch>
            <a:fillRect/>
          </a:stretch>
        </p:blipFill>
        <p:spPr bwMode="auto">
          <a:xfrm>
            <a:off x="1094099" y="2549321"/>
            <a:ext cx="1934902" cy="1934903"/>
          </a:xfrm>
          <a:prstGeom prst="rect">
            <a:avLst/>
          </a:prstGeom>
          <a:noFill/>
        </p:spPr>
      </p:pic>
      <p:sp>
        <p:nvSpPr>
          <p:cNvPr id="6" name="Footer Placeholder 3">
            <a:extLst>
              <a:ext uri="{FF2B5EF4-FFF2-40B4-BE49-F238E27FC236}">
                <a16:creationId xmlns:a16="http://schemas.microsoft.com/office/drawing/2014/main" id="{2C64C6FB-62B3-426C-80FA-AB64A7E1261B}"/>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pic>
        <p:nvPicPr>
          <p:cNvPr id="2" name="Picture 1">
            <a:extLst>
              <a:ext uri="{FF2B5EF4-FFF2-40B4-BE49-F238E27FC236}">
                <a16:creationId xmlns:a16="http://schemas.microsoft.com/office/drawing/2014/main" id="{AB719F85-74C1-20B3-C320-C804A9664E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557" y="5517232"/>
            <a:ext cx="727349" cy="72734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F0A90F-953B-ADD9-5282-F394EAD60523}"/>
              </a:ext>
            </a:extLst>
          </p:cNvPr>
          <p:cNvSpPr>
            <a:spLocks noGrp="1"/>
          </p:cNvSpPr>
          <p:nvPr>
            <p:ph idx="1"/>
          </p:nvPr>
        </p:nvSpPr>
        <p:spPr>
          <a:xfrm>
            <a:off x="204428" y="1236069"/>
            <a:ext cx="8735144" cy="5073251"/>
          </a:xfrm>
        </p:spPr>
        <p:style>
          <a:lnRef idx="2">
            <a:schemeClr val="accent2"/>
          </a:lnRef>
          <a:fillRef idx="1">
            <a:schemeClr val="lt1"/>
          </a:fillRef>
          <a:effectRef idx="0">
            <a:schemeClr val="accent2"/>
          </a:effectRef>
          <a:fontRef idx="minor">
            <a:schemeClr val="dk1"/>
          </a:fontRef>
        </p:style>
        <p:txBody>
          <a:bodyPr>
            <a:noAutofit/>
          </a:bodyPr>
          <a:lstStyle/>
          <a:p>
            <a:pPr marL="0" indent="0">
              <a:lnSpc>
                <a:spcPct val="115000"/>
              </a:lnSpc>
              <a:spcAft>
                <a:spcPts val="750"/>
              </a:spcAft>
              <a:buNone/>
            </a:pPr>
            <a:r>
              <a:rPr lang="en-GB" sz="2400" u="sng">
                <a:latin typeface="Candara" panose="020E0502030303020204" pitchFamily="34" charset="0"/>
                <a:ea typeface="Times New Roman" panose="02020603050405020304" pitchFamily="18" charset="0"/>
                <a:cs typeface="Times New Roman" panose="02020603050405020304" pitchFamily="18" charset="0"/>
              </a:rPr>
              <a:t>When unpicking behaviours after a yellow/red card is given, a conversation will take place based around a restorative approach:</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happened?</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I’m wondering why you did that?</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Who's been affected?</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needs to happen next to put things right?</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spcAft>
                <a:spcPts val="750"/>
              </a:spcAft>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can we do next time?</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spcAft>
                <a:spcPts val="750"/>
              </a:spcAft>
              <a:buFont typeface="Symbol" panose="05050102010706020507" pitchFamily="18" charset="2"/>
              <a:buChar char=""/>
            </a:pPr>
            <a:r>
              <a:rPr lang="en-GB" sz="2400">
                <a:latin typeface="Candara" panose="020E0502030303020204" pitchFamily="34" charset="0"/>
                <a:ea typeface="Times New Roman" panose="02020603050405020304" pitchFamily="18" charset="0"/>
                <a:cs typeface="Times New Roman" panose="02020603050405020304" pitchFamily="18" charset="0"/>
              </a:rPr>
              <a:t>I notice that…  (WIN)</a:t>
            </a:r>
          </a:p>
          <a:p>
            <a:pPr marL="0" indent="0">
              <a:lnSpc>
                <a:spcPct val="115000"/>
              </a:lnSpc>
              <a:spcAft>
                <a:spcPts val="750"/>
              </a:spcAft>
              <a:buNone/>
            </a:pPr>
            <a:r>
              <a:rPr lang="en-GB" sz="2400">
                <a:latin typeface="Candara" panose="020E0502030303020204" pitchFamily="34" charset="0"/>
                <a:ea typeface="Times New Roman" panose="02020603050405020304" pitchFamily="18" charset="0"/>
                <a:cs typeface="Times New Roman" panose="02020603050405020304" pitchFamily="18" charset="0"/>
              </a:rPr>
              <a:t>This conversation will ensure the child is in right place to continue their learning/day positively.</a:t>
            </a:r>
          </a:p>
        </p:txBody>
      </p:sp>
      <p:pic>
        <p:nvPicPr>
          <p:cNvPr id="4" name="Picture 3">
            <a:extLst>
              <a:ext uri="{FF2B5EF4-FFF2-40B4-BE49-F238E27FC236}">
                <a16:creationId xmlns:a16="http://schemas.microsoft.com/office/drawing/2014/main" id="{DA7DD6C2-F4D5-0AAD-3831-588257C296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476672"/>
            <a:ext cx="727349" cy="727349"/>
          </a:xfrm>
          <a:prstGeom prst="rect">
            <a:avLst/>
          </a:prstGeom>
        </p:spPr>
      </p:pic>
      <p:sp>
        <p:nvSpPr>
          <p:cNvPr id="7" name="Title 6">
            <a:extLst>
              <a:ext uri="{FF2B5EF4-FFF2-40B4-BE49-F238E27FC236}">
                <a16:creationId xmlns:a16="http://schemas.microsoft.com/office/drawing/2014/main" id="{D2EE4F03-F823-34FA-96D3-BD342B6DCEF2}"/>
              </a:ext>
            </a:extLst>
          </p:cNvPr>
          <p:cNvSpPr txBox="1">
            <a:spLocks/>
          </p:cNvSpPr>
          <p:nvPr/>
        </p:nvSpPr>
        <p:spPr>
          <a:xfrm>
            <a:off x="395536" y="26064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anose="020E0502030303020204" pitchFamily="34" charset="0"/>
              </a:rPr>
              <a:t>Restorative Conversation</a:t>
            </a:r>
          </a:p>
        </p:txBody>
      </p:sp>
      <p:sp>
        <p:nvSpPr>
          <p:cNvPr id="8" name="Footer Placeholder 3">
            <a:extLst>
              <a:ext uri="{FF2B5EF4-FFF2-40B4-BE49-F238E27FC236}">
                <a16:creationId xmlns:a16="http://schemas.microsoft.com/office/drawing/2014/main" id="{3132BDEA-F703-FE73-1829-8AA811E8707B}"/>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30497892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cstate="print"/>
          <a:srcRect l="1024" t="10518" r="36551" b="47365"/>
          <a:stretch>
            <a:fillRect/>
          </a:stretch>
        </p:blipFill>
        <p:spPr bwMode="auto">
          <a:xfrm>
            <a:off x="395536" y="1988840"/>
            <a:ext cx="8229600" cy="3371075"/>
          </a:xfrm>
          <a:prstGeom prst="rect">
            <a:avLst/>
          </a:prstGeom>
          <a:noFill/>
        </p:spPr>
      </p:pic>
      <p:sp>
        <p:nvSpPr>
          <p:cNvPr id="6" name="Footer Placeholder 3">
            <a:extLst>
              <a:ext uri="{FF2B5EF4-FFF2-40B4-BE49-F238E27FC236}">
                <a16:creationId xmlns:a16="http://schemas.microsoft.com/office/drawing/2014/main" id="{6DC44F3C-6B76-4663-8B33-30F3EE15B968}"/>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8" name="Title 6">
            <a:extLst>
              <a:ext uri="{FF2B5EF4-FFF2-40B4-BE49-F238E27FC236}">
                <a16:creationId xmlns:a16="http://schemas.microsoft.com/office/drawing/2014/main" id="{5190425D-951B-C77D-3E19-06F84A50B7CD}"/>
              </a:ext>
            </a:extLst>
          </p:cNvPr>
          <p:cNvSpPr txBox="1">
            <a:spLocks/>
          </p:cNvSpPr>
          <p:nvPr/>
        </p:nvSpPr>
        <p:spPr>
          <a:xfrm>
            <a:off x="249603" y="14737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Behaviour Points</a:t>
            </a:r>
          </a:p>
        </p:txBody>
      </p:sp>
      <p:pic>
        <p:nvPicPr>
          <p:cNvPr id="9" name="Picture 8">
            <a:extLst>
              <a:ext uri="{FF2B5EF4-FFF2-40B4-BE49-F238E27FC236}">
                <a16:creationId xmlns:a16="http://schemas.microsoft.com/office/drawing/2014/main" id="{E9CB501A-0EBC-D420-BC3C-44ED0D6CD7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355195"/>
            <a:ext cx="727349" cy="72734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3701008"/>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n-GB" sz="3600">
                <a:latin typeface="Candara" panose="020E0502030303020204" pitchFamily="34" charset="0"/>
              </a:rPr>
              <a:t>Verbal praise</a:t>
            </a:r>
          </a:p>
          <a:p>
            <a:r>
              <a:rPr lang="en-GB" sz="3600">
                <a:latin typeface="Candara" panose="020E0502030303020204" pitchFamily="34" charset="0"/>
              </a:rPr>
              <a:t>Smiles</a:t>
            </a:r>
          </a:p>
          <a:p>
            <a:r>
              <a:rPr lang="en-GB" sz="3600">
                <a:latin typeface="Candara" panose="020E0502030303020204" pitchFamily="34" charset="0"/>
              </a:rPr>
              <a:t>Superstar Learner cards (if a child has a Superstar learner card on their table at the end of the lesson, they can swap it for a house point as they leave).</a:t>
            </a:r>
          </a:p>
          <a:p>
            <a:r>
              <a:rPr lang="en-GB" sz="3600">
                <a:latin typeface="Candara" panose="020E0502030303020204" pitchFamily="34" charset="0"/>
              </a:rPr>
              <a:t>Year 4 - 10 superstar learner cards will mean you get a reward.</a:t>
            </a:r>
          </a:p>
          <a:p>
            <a:endParaRPr lang="en-GB"/>
          </a:p>
        </p:txBody>
      </p:sp>
      <p:pic>
        <p:nvPicPr>
          <p:cNvPr id="16388" name="Picture 4" descr="http://www.primaryteaching.co.uk/prodimg/CC2_1_Thumb.jpg"/>
          <p:cNvPicPr>
            <a:picLocks noChangeAspect="1" noChangeArrowheads="1"/>
          </p:cNvPicPr>
          <p:nvPr/>
        </p:nvPicPr>
        <p:blipFill>
          <a:blip r:embed="rId2" cstate="print"/>
          <a:srcRect/>
          <a:stretch>
            <a:fillRect/>
          </a:stretch>
        </p:blipFill>
        <p:spPr bwMode="auto">
          <a:xfrm>
            <a:off x="6588224" y="539269"/>
            <a:ext cx="1800942" cy="1800944"/>
          </a:xfrm>
          <a:prstGeom prst="rect">
            <a:avLst/>
          </a:prstGeom>
          <a:noFill/>
        </p:spPr>
      </p:pic>
      <p:sp>
        <p:nvSpPr>
          <p:cNvPr id="7" name="Title 6">
            <a:extLst>
              <a:ext uri="{FF2B5EF4-FFF2-40B4-BE49-F238E27FC236}">
                <a16:creationId xmlns:a16="http://schemas.microsoft.com/office/drawing/2014/main" id="{BAF23646-9B7D-AE0A-9132-774264EB40D6}"/>
              </a:ext>
            </a:extLst>
          </p:cNvPr>
          <p:cNvSpPr txBox="1">
            <a:spLocks/>
          </p:cNvSpPr>
          <p:nvPr/>
        </p:nvSpPr>
        <p:spPr>
          <a:xfrm>
            <a:off x="249603" y="14737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Daily Rewards</a:t>
            </a:r>
          </a:p>
        </p:txBody>
      </p:sp>
      <p:pic>
        <p:nvPicPr>
          <p:cNvPr id="8" name="Picture 7">
            <a:extLst>
              <a:ext uri="{FF2B5EF4-FFF2-40B4-BE49-F238E27FC236}">
                <a16:creationId xmlns:a16="http://schemas.microsoft.com/office/drawing/2014/main" id="{8B2F1DB5-4B67-54B2-54B0-C43C63E484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9" name="Footer Placeholder 3">
            <a:extLst>
              <a:ext uri="{FF2B5EF4-FFF2-40B4-BE49-F238E27FC236}">
                <a16:creationId xmlns:a16="http://schemas.microsoft.com/office/drawing/2014/main" id="{7B047286-815D-9B4B-6B13-A8E7E3397777}"/>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n-GB" b="1">
                <a:latin typeface="Candara" panose="020E0502030303020204" pitchFamily="34" charset="0"/>
              </a:rPr>
              <a:t>25 points= All golden time and text home.</a:t>
            </a:r>
          </a:p>
          <a:p>
            <a:pPr>
              <a:buNone/>
            </a:pPr>
            <a:endParaRPr lang="en-GB" b="1">
              <a:latin typeface="Candara" panose="020E0502030303020204" pitchFamily="34" charset="0"/>
            </a:endParaRPr>
          </a:p>
          <a:p>
            <a:r>
              <a:rPr lang="en-GB" b="1">
                <a:latin typeface="Candara" panose="020E0502030303020204" pitchFamily="34" charset="0"/>
              </a:rPr>
              <a:t>22-24 points= All golden time.</a:t>
            </a:r>
          </a:p>
          <a:p>
            <a:endParaRPr lang="en-GB" b="1">
              <a:latin typeface="Candara" panose="020E0502030303020204" pitchFamily="34" charset="0"/>
            </a:endParaRPr>
          </a:p>
          <a:p>
            <a:r>
              <a:rPr lang="en-GB" b="1">
                <a:latin typeface="Candara" panose="020E0502030303020204" pitchFamily="34" charset="0"/>
              </a:rPr>
              <a:t>11-22= Teacher to contact parents.</a:t>
            </a:r>
          </a:p>
          <a:p>
            <a:endParaRPr lang="en-GB" b="1">
              <a:latin typeface="Candara" panose="020E0502030303020204" pitchFamily="34" charset="0"/>
            </a:endParaRPr>
          </a:p>
          <a:p>
            <a:r>
              <a:rPr lang="en-GB" b="1">
                <a:latin typeface="Candara" panose="020E0502030303020204" pitchFamily="34" charset="0"/>
              </a:rPr>
              <a:t>6-10 points= Mr Budge to send letter home to inform parents.</a:t>
            </a:r>
          </a:p>
          <a:p>
            <a:endParaRPr lang="en-GB" b="1">
              <a:latin typeface="Candara" panose="020E0502030303020204" pitchFamily="34" charset="0"/>
            </a:endParaRPr>
          </a:p>
          <a:p>
            <a:r>
              <a:rPr lang="en-GB" b="1">
                <a:latin typeface="Candara" panose="020E0502030303020204" pitchFamily="34" charset="0"/>
              </a:rPr>
              <a:t>5 points or less= Mr Budge to have a meeting with parents. </a:t>
            </a:r>
          </a:p>
        </p:txBody>
      </p:sp>
      <p:sp>
        <p:nvSpPr>
          <p:cNvPr id="5" name="Footer Placeholder 3">
            <a:extLst>
              <a:ext uri="{FF2B5EF4-FFF2-40B4-BE49-F238E27FC236}">
                <a16:creationId xmlns:a16="http://schemas.microsoft.com/office/drawing/2014/main" id="{626BEC34-2929-496E-8C9B-20A662C01E10}"/>
              </a:ext>
            </a:extLst>
          </p:cNvPr>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8" name="Title 6">
            <a:extLst>
              <a:ext uri="{FF2B5EF4-FFF2-40B4-BE49-F238E27FC236}">
                <a16:creationId xmlns:a16="http://schemas.microsoft.com/office/drawing/2014/main" id="{7233F888-C9FA-BA14-09FF-1B7CCAE577F6}"/>
              </a:ext>
            </a:extLst>
          </p:cNvPr>
          <p:cNvSpPr txBox="1">
            <a:spLocks/>
          </p:cNvSpPr>
          <p:nvPr/>
        </p:nvSpPr>
        <p:spPr>
          <a:xfrm>
            <a:off x="249603" y="14737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Weekly Rewards</a:t>
            </a:r>
          </a:p>
        </p:txBody>
      </p:sp>
      <p:pic>
        <p:nvPicPr>
          <p:cNvPr id="9" name="Picture 8">
            <a:extLst>
              <a:ext uri="{FF2B5EF4-FFF2-40B4-BE49-F238E27FC236}">
                <a16:creationId xmlns:a16="http://schemas.microsoft.com/office/drawing/2014/main" id="{0DF53D59-9F1B-D440-E09C-1B77C7B762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b="1">
                <a:latin typeface="Candara" panose="020E0502030303020204" pitchFamily="34" charset="0"/>
              </a:rPr>
              <a:t>75 points= Letter home (emailed). Badge to wear.</a:t>
            </a:r>
          </a:p>
          <a:p>
            <a:pPr>
              <a:buNone/>
            </a:pPr>
            <a:r>
              <a:rPr lang="en-GB" b="1">
                <a:latin typeface="Candara" panose="020E0502030303020204" pitchFamily="34" charset="0"/>
              </a:rPr>
              <a:t> </a:t>
            </a:r>
          </a:p>
          <a:p>
            <a:r>
              <a:rPr lang="en-GB" b="1">
                <a:latin typeface="Candara" panose="020E0502030303020204" pitchFamily="34" charset="0"/>
              </a:rPr>
              <a:t>3</a:t>
            </a:r>
            <a:r>
              <a:rPr lang="en-GB" b="1" baseline="30000">
                <a:latin typeface="Candara" panose="020E0502030303020204" pitchFamily="34" charset="0"/>
              </a:rPr>
              <a:t>rd</a:t>
            </a:r>
            <a:r>
              <a:rPr lang="en-GB" b="1">
                <a:latin typeface="Candara" panose="020E0502030303020204" pitchFamily="34" charset="0"/>
              </a:rPr>
              <a:t> badge: RAPS lanyard</a:t>
            </a:r>
          </a:p>
          <a:p>
            <a:endParaRPr lang="en-GB" b="1">
              <a:latin typeface="Candara" panose="020E0502030303020204" pitchFamily="34" charset="0"/>
            </a:endParaRPr>
          </a:p>
          <a:p>
            <a:r>
              <a:rPr lang="en-GB" b="1">
                <a:latin typeface="Candara" panose="020E0502030303020204" pitchFamily="34" charset="0"/>
              </a:rPr>
              <a:t>6</a:t>
            </a:r>
            <a:r>
              <a:rPr lang="en-GB" b="1" baseline="30000">
                <a:latin typeface="Candara" panose="020E0502030303020204" pitchFamily="34" charset="0"/>
              </a:rPr>
              <a:t>th</a:t>
            </a:r>
            <a:r>
              <a:rPr lang="en-GB" b="1">
                <a:latin typeface="Candara" panose="020E0502030303020204" pitchFamily="34" charset="0"/>
              </a:rPr>
              <a:t> badge: silver behaviour badge</a:t>
            </a:r>
          </a:p>
          <a:p>
            <a:endParaRPr lang="en-GB" b="1">
              <a:latin typeface="Candara" panose="020E0502030303020204" pitchFamily="34" charset="0"/>
            </a:endParaRPr>
          </a:p>
          <a:p>
            <a:r>
              <a:rPr lang="en-GB" b="1">
                <a:latin typeface="Candara" panose="020E0502030303020204" pitchFamily="34" charset="0"/>
              </a:rPr>
              <a:t>12</a:t>
            </a:r>
            <a:r>
              <a:rPr lang="en-GB" b="1" baseline="30000">
                <a:latin typeface="Candara" panose="020E0502030303020204" pitchFamily="34" charset="0"/>
              </a:rPr>
              <a:t>th</a:t>
            </a:r>
            <a:r>
              <a:rPr lang="en-GB" b="1">
                <a:latin typeface="Candara" panose="020E0502030303020204" pitchFamily="34" charset="0"/>
              </a:rPr>
              <a:t> badge: Gold behaviour badge </a:t>
            </a:r>
          </a:p>
          <a:p>
            <a:pPr>
              <a:buNone/>
            </a:pPr>
            <a:endParaRPr lang="en-GB"/>
          </a:p>
        </p:txBody>
      </p:sp>
      <p:sp>
        <p:nvSpPr>
          <p:cNvPr id="7" name="Title 6">
            <a:extLst>
              <a:ext uri="{FF2B5EF4-FFF2-40B4-BE49-F238E27FC236}">
                <a16:creationId xmlns:a16="http://schemas.microsoft.com/office/drawing/2014/main" id="{22C057BA-74F0-77E2-A394-022D33AF99F0}"/>
              </a:ext>
            </a:extLst>
          </p:cNvPr>
          <p:cNvSpPr txBox="1">
            <a:spLocks/>
          </p:cNvSpPr>
          <p:nvPr/>
        </p:nvSpPr>
        <p:spPr>
          <a:xfrm>
            <a:off x="466463" y="160337"/>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Three-weekly Rewards</a:t>
            </a:r>
          </a:p>
        </p:txBody>
      </p:sp>
      <p:pic>
        <p:nvPicPr>
          <p:cNvPr id="8" name="Picture 7">
            <a:extLst>
              <a:ext uri="{FF2B5EF4-FFF2-40B4-BE49-F238E27FC236}">
                <a16:creationId xmlns:a16="http://schemas.microsoft.com/office/drawing/2014/main" id="{BCA88C50-4AA8-718C-2F71-77510DF7DB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9" name="Footer Placeholder 3">
            <a:extLst>
              <a:ext uri="{FF2B5EF4-FFF2-40B4-BE49-F238E27FC236}">
                <a16:creationId xmlns:a16="http://schemas.microsoft.com/office/drawing/2014/main" id="{C0C802CE-AE5D-29A4-4399-9722F515081B}"/>
              </a:ext>
            </a:extLst>
          </p:cNvPr>
          <p:cNvSpPr>
            <a:spLocks noGrp="1"/>
          </p:cNvSpPr>
          <p:nvPr>
            <p:ph type="ftr" sz="quarter" idx="11"/>
          </p:nvPr>
        </p:nvSpPr>
        <p:spPr>
          <a:xfrm>
            <a:off x="179512" y="6237312"/>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Home Learning</a:t>
            </a: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a:bodyPr>
          <a:lstStyle/>
          <a:p>
            <a:r>
              <a:rPr lang="en-GB">
                <a:latin typeface="Candara" pitchFamily="34" charset="0"/>
              </a:rPr>
              <a:t>Love 2 learn will be assigned every 3 weeks </a:t>
            </a:r>
          </a:p>
          <a:p>
            <a:r>
              <a:rPr lang="en-GB">
                <a:latin typeface="Candara" pitchFamily="34" charset="0"/>
              </a:rPr>
              <a:t>Home reading should be happening regularly – preferably every night, but at least 4 times a week</a:t>
            </a:r>
          </a:p>
          <a:p>
            <a:r>
              <a:rPr lang="en-GB">
                <a:latin typeface="Candara" pitchFamily="34" charset="0"/>
              </a:rPr>
              <a:t>Spellings every week in KS2</a:t>
            </a:r>
          </a:p>
          <a:p>
            <a:r>
              <a:rPr lang="en-GB">
                <a:latin typeface="Candara" pitchFamily="34" charset="0"/>
              </a:rPr>
              <a:t>Times Tables – practice on TTRS or Maths Frame.</a:t>
            </a:r>
          </a:p>
          <a:p>
            <a:pPr marL="0" indent="0">
              <a:buNone/>
            </a:pPr>
            <a:endParaRPr lang="en-GB">
              <a:latin typeface="Candara" pitchFamily="34" charset="0"/>
            </a:endParaRPr>
          </a:p>
          <a:p>
            <a:endParaRPr lang="en-GB">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26C8281D-B677-CA64-9FCF-7334DD4141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Home Reading</a:t>
            </a: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GB">
                <a:latin typeface="Candara" pitchFamily="34" charset="0"/>
              </a:rPr>
              <a:t>School reading books have been assigned to every pupil in the class. The band is based on a combination of word reading and comprehension. If you feel it is too easy or too difficult, please speak to a member of staff. Children are encouraged to change books themselves.</a:t>
            </a: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755BC422-56B0-B6C7-2F9D-8114CC78EB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554" y="389197"/>
            <a:ext cx="727349" cy="727349"/>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Times Tables </a:t>
            </a:r>
            <a:r>
              <a:rPr lang="en-GB" sz="4800" b="1" u="sng" err="1">
                <a:solidFill>
                  <a:srgbClr val="0000CC"/>
                </a:solidFill>
                <a:latin typeface="Candara" pitchFamily="34" charset="0"/>
              </a:rPr>
              <a:t>Rockstars</a:t>
            </a:r>
            <a:endParaRPr lang="en-GB" sz="4800" b="1" u="sng">
              <a:solidFill>
                <a:srgbClr val="0000CC"/>
              </a:solidFill>
              <a:latin typeface="Candara" pitchFamily="34"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0" indent="0">
              <a:buNone/>
            </a:pPr>
            <a:endParaRPr lang="en-GB" sz="4000">
              <a:latin typeface="Candara" pitchFamily="34" charset="0"/>
            </a:endParaRPr>
          </a:p>
          <a:p>
            <a:r>
              <a:rPr lang="en-GB" sz="4000">
                <a:latin typeface="Candara"/>
              </a:rPr>
              <a:t>Pupils will be given a TTRS log in this term. </a:t>
            </a:r>
            <a:endParaRPr lang="en-GB" sz="4000">
              <a:latin typeface="Candara" pitchFamily="34" charset="0"/>
            </a:endParaRPr>
          </a:p>
          <a:p>
            <a:r>
              <a:rPr lang="en-GB" sz="4000">
                <a:latin typeface="Candara" pitchFamily="34" charset="0"/>
              </a:rPr>
              <a:t>You can download the app.</a:t>
            </a:r>
          </a:p>
          <a:p>
            <a:r>
              <a:rPr lang="en-GB" sz="4000">
                <a:latin typeface="Candara" pitchFamily="34" charset="0"/>
              </a:rPr>
              <a:t>They can practise as they so wish. </a:t>
            </a:r>
          </a:p>
          <a:p>
            <a:r>
              <a:rPr lang="en-GB" sz="4000">
                <a:latin typeface="Candara" pitchFamily="34" charset="0"/>
              </a:rPr>
              <a:t>We will practise in class. </a:t>
            </a: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234056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Social Media</a:t>
            </a:r>
          </a:p>
        </p:txBody>
      </p:sp>
      <p:sp>
        <p:nvSpPr>
          <p:cNvPr id="8" name="Content Placeholder 7"/>
          <p:cNvSpPr>
            <a:spLocks noGrp="1"/>
          </p:cNvSpPr>
          <p:nvPr>
            <p:ph idx="1"/>
          </p:nvPr>
        </p:nvSpPr>
        <p:spPr>
          <a:xfrm>
            <a:off x="442055" y="1263489"/>
            <a:ext cx="8291264" cy="5112568"/>
          </a:xfrm>
        </p:spPr>
        <p:style>
          <a:lnRef idx="2">
            <a:schemeClr val="accent2"/>
          </a:lnRef>
          <a:fillRef idx="1">
            <a:schemeClr val="lt1"/>
          </a:fillRef>
          <a:effectRef idx="0">
            <a:schemeClr val="accent2"/>
          </a:effectRef>
          <a:fontRef idx="minor">
            <a:schemeClr val="dk1"/>
          </a:fontRef>
        </p:style>
        <p:txBody>
          <a:bodyPr>
            <a:noAutofit/>
          </a:bodyPr>
          <a:lstStyle/>
          <a:p>
            <a:r>
              <a:rPr lang="en-GB" sz="2400">
                <a:latin typeface="Candara" panose="020E0502030303020204" pitchFamily="34" charset="0"/>
              </a:rPr>
              <a:t>The minimum age to open an account on nearly every social media platform—TikTok, Instagram, Twitter, Pinterest, Kik, YouTube, Snapchat, Facebook, and more— is 13. WhatsApp is 16.</a:t>
            </a:r>
          </a:p>
          <a:p>
            <a:r>
              <a:rPr lang="en-GB" sz="2400">
                <a:latin typeface="Candara" panose="020E0502030303020204" pitchFamily="34" charset="0"/>
              </a:rPr>
              <a:t>We ask that if using social media, such as ‘WhatsApp’, children behave appropriately using respectful language and refrain from sending images/videos of themselves or others</a:t>
            </a:r>
          </a:p>
          <a:p>
            <a:r>
              <a:rPr lang="en-GB" sz="2400">
                <a:latin typeface="Candara" panose="020E0502030303020204" pitchFamily="34" charset="0"/>
              </a:rPr>
              <a:t>Where parents’ social media groups are created for classes, refrain from discussing pupils, staff or other parents</a:t>
            </a:r>
          </a:p>
          <a:p>
            <a:r>
              <a:rPr lang="en-GB" sz="2400">
                <a:latin typeface="Candara" panose="020E0502030303020204" pitchFamily="34" charset="0"/>
              </a:rPr>
              <a:t>The school is not responsible for monitoring Parents’ WhatsApp groups and recommend they are only used for event and timetable reminders</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3" name="Footer Placeholder 3">
            <a:extLst>
              <a:ext uri="{FF2B5EF4-FFF2-40B4-BE49-F238E27FC236}">
                <a16:creationId xmlns:a16="http://schemas.microsoft.com/office/drawing/2014/main" id="{24A2DC6A-F029-0DCA-5853-BF1DAE3AAD38}"/>
              </a:ext>
            </a:extLst>
          </p:cNvPr>
          <p:cNvSpPr>
            <a:spLocks noGrp="1"/>
          </p:cNvSpPr>
          <p:nvPr>
            <p:ph type="ftr" sz="quarter" idx="11"/>
          </p:nvPr>
        </p:nvSpPr>
        <p:spPr>
          <a:xfrm>
            <a:off x="179512" y="6337459"/>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380968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a:rPr>
              <a:t>Communication</a:t>
            </a:r>
            <a:endParaRPr lang="en-GB" sz="4800" b="1" u="sng">
              <a:solidFill>
                <a:srgbClr val="0000CC"/>
              </a:solidFill>
              <a:latin typeface="Candara" pitchFamily="34" charset="0"/>
            </a:endParaRPr>
          </a:p>
        </p:txBody>
      </p:sp>
      <p:sp>
        <p:nvSpPr>
          <p:cNvPr id="8" name="Content Placeholder 7"/>
          <p:cNvSpPr>
            <a:spLocks noGrp="1"/>
          </p:cNvSpPr>
          <p:nvPr>
            <p:ph idx="1"/>
          </p:nvPr>
        </p:nvSpPr>
        <p:spPr>
          <a:xfrm>
            <a:off x="442055" y="1263489"/>
            <a:ext cx="8291264" cy="4922997"/>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r>
              <a:rPr lang="en-GB">
                <a:latin typeface="Candara"/>
              </a:rPr>
              <a:t>Website</a:t>
            </a:r>
          </a:p>
          <a:p>
            <a:r>
              <a:rPr lang="en-GB">
                <a:latin typeface="Candara"/>
              </a:rPr>
              <a:t>Blog three times per week</a:t>
            </a:r>
            <a:endParaRPr lang="en-GB">
              <a:cs typeface="Calibri"/>
            </a:endParaRPr>
          </a:p>
          <a:p>
            <a:r>
              <a:rPr lang="en-GB">
                <a:latin typeface="Candara"/>
              </a:rPr>
              <a:t>Termly Newsletters</a:t>
            </a:r>
          </a:p>
          <a:p>
            <a:r>
              <a:rPr lang="en-GB">
                <a:latin typeface="Candara"/>
              </a:rPr>
              <a:t>MCAS</a:t>
            </a:r>
          </a:p>
          <a:p>
            <a:r>
              <a:rPr lang="en-GB">
                <a:latin typeface="Candara"/>
              </a:rPr>
              <a:t>Email via Office (to book a meeting/phone call)</a:t>
            </a:r>
          </a:p>
          <a:p>
            <a:r>
              <a:rPr lang="en-GB">
                <a:latin typeface="Candara"/>
              </a:rPr>
              <a:t>Instagram</a:t>
            </a:r>
          </a:p>
          <a:p>
            <a:r>
              <a:rPr lang="en-GB">
                <a:latin typeface="Candara"/>
              </a:rPr>
              <a:t>Parents' Evenings</a:t>
            </a:r>
            <a:endParaRPr lang="en-GB">
              <a:latin typeface="Candara" panose="020E0502030303020204" pitchFamily="34" charset="0"/>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
        <p:nvSpPr>
          <p:cNvPr id="3" name="Footer Placeholder 3">
            <a:extLst>
              <a:ext uri="{FF2B5EF4-FFF2-40B4-BE49-F238E27FC236}">
                <a16:creationId xmlns:a16="http://schemas.microsoft.com/office/drawing/2014/main" id="{24A2DC6A-F029-0DCA-5853-BF1DAE3AAD38}"/>
              </a:ext>
            </a:extLst>
          </p:cNvPr>
          <p:cNvSpPr>
            <a:spLocks noGrp="1"/>
          </p:cNvSpPr>
          <p:nvPr>
            <p:ph type="ftr" sz="quarter" idx="11"/>
          </p:nvPr>
        </p:nvSpPr>
        <p:spPr>
          <a:xfrm>
            <a:off x="179512" y="6337459"/>
            <a:ext cx="8784976" cy="484163"/>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Tree>
    <p:extLst>
      <p:ext uri="{BB962C8B-B14F-4D97-AF65-F5344CB8AC3E}">
        <p14:creationId xmlns:p14="http://schemas.microsoft.com/office/powerpoint/2010/main" val="290014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a:solidFill>
                  <a:srgbClr val="0000CC"/>
                </a:solidFill>
                <a:latin typeface="Candara" pitchFamily="34" charset="0"/>
              </a:rPr>
              <a:t>Other information</a:t>
            </a: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n-GB">
                <a:latin typeface="Candara" pitchFamily="34" charset="0"/>
              </a:rPr>
              <a:t>School Uniform expectations </a:t>
            </a:r>
          </a:p>
          <a:p>
            <a:r>
              <a:rPr lang="en-GB">
                <a:latin typeface="Candara" pitchFamily="34" charset="0"/>
              </a:rPr>
              <a:t>PE kits</a:t>
            </a:r>
          </a:p>
          <a:p>
            <a:r>
              <a:rPr lang="en-GB">
                <a:latin typeface="Candara" pitchFamily="34" charset="0"/>
              </a:rPr>
              <a:t>Reading books can be changed whenever your child has finished their book. They do not need to ask but they need to show an adult so it can be recorded.</a:t>
            </a:r>
          </a:p>
          <a:p>
            <a:r>
              <a:rPr lang="en-GB">
                <a:latin typeface="Candara" pitchFamily="34" charset="0"/>
              </a:rPr>
              <a:t>Class blogs - 3 x weekly letting you know what is going on in classroom plus homework blog</a:t>
            </a:r>
          </a:p>
          <a:p>
            <a:endParaRPr lang="en-GB">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 name="Picture 1">
            <a:extLst>
              <a:ext uri="{FF2B5EF4-FFF2-40B4-BE49-F238E27FC236}">
                <a16:creationId xmlns:a16="http://schemas.microsoft.com/office/drawing/2014/main" id="{7F1632F1-62E6-E3E0-F8A8-EEFD3B2FA6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540" y="332656"/>
            <a:ext cx="727349" cy="727349"/>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11560" y="764704"/>
            <a:ext cx="8229600" cy="1143000"/>
          </a:xfrm>
        </p:spPr>
        <p:txBody>
          <a:bodyPr>
            <a:noAutofit/>
          </a:bodyPr>
          <a:lstStyle/>
          <a:p>
            <a:r>
              <a:rPr lang="en-GB" sz="4800" b="1" u="sng">
                <a:solidFill>
                  <a:srgbClr val="0000CC"/>
                </a:solidFill>
                <a:latin typeface="Candara" pitchFamily="34" charset="0"/>
              </a:rPr>
              <a:t>Any Questions?</a:t>
            </a:r>
          </a:p>
        </p:txBody>
      </p:sp>
      <p:sp>
        <p:nvSpPr>
          <p:cNvPr id="4" name="Footer Placeholder 3"/>
          <p:cNvSpPr>
            <a:spLocks noGrp="1"/>
          </p:cNvSpPr>
          <p:nvPr>
            <p:ph type="ftr" sz="quarter" idx="11"/>
          </p:nvPr>
        </p:nvSpPr>
        <p:spPr>
          <a:xfrm>
            <a:off x="0" y="6356350"/>
            <a:ext cx="9144000" cy="365125"/>
          </a:xfrm>
        </p:spPr>
        <p:txBody>
          <a:bodyPr/>
          <a:lstStyle/>
          <a:p>
            <a:r>
              <a:rPr lang="en-GB" sz="1800" b="1">
                <a:solidFill>
                  <a:srgbClr val="002060"/>
                </a:solidFill>
                <a:latin typeface="Candara" panose="020E0502030303020204" pitchFamily="34" charset="0"/>
              </a:rPr>
              <a:t>Collaboration, Autonomy, Diversity, Enquiry, Aspiration, Challenge, Engagement</a:t>
            </a: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050" name="Picture 2"/>
          <p:cNvPicPr>
            <a:picLocks noGrp="1" noChangeAspect="1" noChangeArrowheads="1"/>
          </p:cNvPicPr>
          <p:nvPr>
            <p:ph idx="1"/>
          </p:nvPr>
        </p:nvPicPr>
        <p:blipFill>
          <a:blip r:embed="rId2" cstate="print"/>
          <a:srcRect/>
          <a:stretch>
            <a:fillRect/>
          </a:stretch>
        </p:blipFill>
        <p:spPr bwMode="auto">
          <a:xfrm>
            <a:off x="26995" y="2492896"/>
            <a:ext cx="9075860" cy="2736304"/>
          </a:xfrm>
          <a:prstGeom prst="rect">
            <a:avLst/>
          </a:prstGeom>
          <a:noFill/>
          <a:ln w="9525">
            <a:noFill/>
            <a:miter lim="800000"/>
            <a:headEnd/>
            <a:tailEnd/>
          </a:ln>
        </p:spPr>
      </p:pic>
    </p:spTree>
    <p:extLst>
      <p:ext uri="{BB962C8B-B14F-4D97-AF65-F5344CB8AC3E}">
        <p14:creationId xmlns:p14="http://schemas.microsoft.com/office/powerpoint/2010/main" val="3591371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8dd7ec8-8d48-44b5-a196-15042b167607">
      <Terms xmlns="http://schemas.microsoft.com/office/infopath/2007/PartnerControls"/>
    </lcf76f155ced4ddcb4097134ff3c332f>
    <_Flow_SignoffStatus xmlns="18dd7ec8-8d48-44b5-a196-15042b167607" xsi:nil="true"/>
    <TaxCatchAll xmlns="50eaea07-5911-49d3-a8ed-f9773790a9c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8" ma:contentTypeDescription="Create a new document." ma:contentTypeScope="" ma:versionID="cd2d9964c8681b42b000cd718fe84cc7">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c3b38852a13e61fcccb8cee3134ddc3f"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2:MediaLengthInSeconds" minOccurs="0"/>
                <xsd:element ref="ns2:_Flow_SignoffStatu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_Flow_SignoffStatus" ma:index="20" nillable="true" ma:displayName="Sign-off status" ma:internalName="Sign_x002d_off_x0020_status">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6779dc7-1130-4aa0-936b-60bca1bb6181}" ma:internalName="TaxCatchAll" ma:showField="CatchAllData" ma:web="50eaea07-5911-49d3-a8ed-f9773790a9c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7B083C3-2CE1-4A3B-BAAF-5949A7468184}">
  <ds:schemaRefs>
    <ds:schemaRef ds:uri="18dd7ec8-8d48-44b5-a196-15042b167607"/>
    <ds:schemaRef ds:uri="50eaea07-5911-49d3-a8ed-f9773790a9c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E1C5E4AD-7F14-4DEA-9244-32B20B1CF4C3}">
  <ds:schemaRefs>
    <ds:schemaRef ds:uri="http://schemas.microsoft.com/sharepoint/v3/contenttype/forms"/>
  </ds:schemaRefs>
</ds:datastoreItem>
</file>

<file path=customXml/itemProps3.xml><?xml version="1.0" encoding="utf-8"?>
<ds:datastoreItem xmlns:ds="http://schemas.openxmlformats.org/officeDocument/2006/customXml" ds:itemID="{024500F2-6FBD-4176-B694-6B60E0A9CED9}">
  <ds:schemaRefs>
    <ds:schemaRef ds:uri="18dd7ec8-8d48-44b5-a196-15042b167607"/>
    <ds:schemaRef ds:uri="50eaea07-5911-49d3-a8ed-f9773790a9c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1495</Words>
  <Application>Microsoft Office PowerPoint</Application>
  <PresentationFormat>On-screen Show (4:3)</PresentationFormat>
  <Paragraphs>213</Paragraphs>
  <Slides>29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Candara</vt:lpstr>
      <vt:lpstr>Comic Sans MS</vt:lpstr>
      <vt:lpstr>Courier New</vt:lpstr>
      <vt:lpstr>Symbol</vt:lpstr>
      <vt:lpstr>Wingdings</vt:lpstr>
      <vt:lpstr>Office Theme</vt:lpstr>
      <vt:lpstr>Welcome to Year 4  Team Cialis and  Team Chamberlain</vt:lpstr>
      <vt:lpstr>What we’ll cover:</vt:lpstr>
      <vt:lpstr>The Team </vt:lpstr>
      <vt:lpstr>The School Day</vt:lpstr>
      <vt:lpstr>Arts Curriculum</vt:lpstr>
      <vt:lpstr>What will we be learning?</vt:lpstr>
      <vt:lpstr>What will we be learning?</vt:lpstr>
      <vt:lpstr>What will we be learning?</vt:lpstr>
      <vt:lpstr>PowerPoint Presentation</vt:lpstr>
      <vt:lpstr>Behaviour for Learning</vt:lpstr>
      <vt:lpstr>PowerPoint Presentation</vt:lpstr>
      <vt:lpstr>Hand Signal</vt:lpstr>
      <vt:lpstr>Pupil Code of Conduct</vt:lpstr>
      <vt:lpstr>PowerPoint Presentation</vt:lpstr>
      <vt:lpstr>Sanctions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vt:lpstr>
      <vt:lpstr>Home Reading</vt:lpstr>
      <vt:lpstr>Times Tables Rockstars</vt:lpstr>
      <vt:lpstr>Social Media</vt:lpstr>
      <vt:lpstr>Communication</vt:lpstr>
      <vt:lpstr>Other information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 2014</dc:title>
  <dc:creator>Reeves</dc:creator>
  <cp:lastModifiedBy>Joshua Cialis</cp:lastModifiedBy>
  <cp:revision>1</cp:revision>
  <cp:lastPrinted>2014-06-04T14:05:29Z</cp:lastPrinted>
  <dcterms:created xsi:type="dcterms:W3CDTF">2014-04-23T06:54:06Z</dcterms:created>
  <dcterms:modified xsi:type="dcterms:W3CDTF">2023-09-11T13:41:16Z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MediaServiceImageTags">
    <vt:lpwstr/>
  </property>
</Properties>
</file>