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4478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357" autoAdjust="0"/>
  </p:normalViewPr>
  <p:slideViewPr>
    <p:cSldViewPr snapToGrid="0">
      <p:cViewPr varScale="1">
        <p:scale>
          <a:sx n="84" d="100"/>
          <a:sy n="84" d="100"/>
        </p:scale>
        <p:origin x="658" y="67"/>
      </p:cViewPr>
      <p:guideLst/>
    </p:cSldViewPr>
  </p:slideViewPr>
  <p:outlineViewPr>
    <p:cViewPr>
      <p:scale>
        <a:sx n="33" d="100"/>
        <a:sy n="33" d="100"/>
      </p:scale>
      <p:origin x="0" y="-47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F07771-3FAA-4D43-A059-9A7D838C2880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68C18-1BF1-F447-95ED-60EAAE3542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759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-1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47656" y="1264197"/>
            <a:ext cx="5670487" cy="4268965"/>
          </a:xfrm>
        </p:spPr>
        <p:txBody>
          <a:bodyPr anchor="ctr">
            <a:normAutofit/>
          </a:bodyPr>
          <a:lstStyle>
            <a:lvl1pPr algn="l">
              <a:lnSpc>
                <a:spcPct val="85000"/>
              </a:lnSpc>
              <a:defRPr sz="6000" cap="none" baseline="0">
                <a:solidFill>
                  <a:schemeClr val="tx2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666" y="4151085"/>
            <a:ext cx="4633806" cy="1591181"/>
          </a:xfr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23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cxnSp>
        <p:nvCxnSpPr>
          <p:cNvPr id="9" name="Straight Connector 8" title="Verticle Rule Line"/>
          <p:cNvCxnSpPr>
            <a:cxnSpLocks/>
          </p:cNvCxnSpPr>
          <p:nvPr/>
        </p:nvCxnSpPr>
        <p:spPr>
          <a:xfrm>
            <a:off x="5524563" y="1115733"/>
            <a:ext cx="0" cy="4626534"/>
          </a:xfrm>
          <a:prstGeom prst="line">
            <a:avLst/>
          </a:prstGeom>
          <a:ln w="635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137A75DA-C6FF-4420-94B9-E3338D1F9A0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743615" y="1367500"/>
            <a:ext cx="2397795" cy="2397795"/>
          </a:xfrm>
          <a:prstGeom prst="ellipse">
            <a:avLst/>
          </a:prstGeom>
          <a:solidFill>
            <a:schemeClr val="bg1"/>
          </a:solidFill>
        </p:spPr>
        <p:txBody>
          <a:bodyPr anchor="ctr"/>
          <a:lstStyle>
            <a:lvl1pPr marL="0" indent="0" algn="ctr">
              <a:buNone/>
              <a:defRPr i="1"/>
            </a:lvl1pPr>
          </a:lstStyle>
          <a:p>
            <a:r>
              <a:rPr lang="en-US" noProof="0"/>
              <a:t>Insert Portrait Photo</a:t>
            </a:r>
          </a:p>
        </p:txBody>
      </p:sp>
    </p:spTree>
    <p:extLst>
      <p:ext uri="{BB962C8B-B14F-4D97-AF65-F5344CB8AC3E}">
        <p14:creationId xmlns:p14="http://schemas.microsoft.com/office/powerpoint/2010/main" val="1827426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E2565D1-06D8-4141-9B5F-95C29313C16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10" name="Text Placeholder 19">
            <a:extLst>
              <a:ext uri="{FF2B5EF4-FFF2-40B4-BE49-F238E27FC236}">
                <a16:creationId xmlns:a16="http://schemas.microsoft.com/office/drawing/2014/main" id="{04FBD4F5-432F-4C2D-A734-6CC48615FF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/>
          <a:lstStyle>
            <a:lvl1pPr marL="0" indent="0" algn="r">
              <a:buNone/>
              <a:defRPr/>
            </a:lvl1pPr>
            <a:lvl2pPr marL="402336" indent="0" algn="r">
              <a:buNone/>
              <a:defRPr/>
            </a:lvl2pPr>
            <a:lvl3pPr marL="859536" indent="0" algn="r">
              <a:buNone/>
              <a:defRPr/>
            </a:lvl3pPr>
            <a:lvl4pPr marL="1316736" indent="0" algn="r">
              <a:buNone/>
              <a:defRPr/>
            </a:lvl4pPr>
            <a:lvl5pPr marL="1773936" indent="0" algn="r">
              <a:buNone/>
              <a:defRPr/>
            </a:lvl5pPr>
          </a:lstStyle>
          <a:p>
            <a:pPr lvl="0"/>
            <a:r>
              <a:rPr lang="en-US" noProof="0"/>
              <a:t>Place your subtitle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DDDD7-72ED-FC4E-8075-0107060235C5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837580B-9009-4524-B820-7ACB27BCB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anchor="b"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cxnSp>
        <p:nvCxnSpPr>
          <p:cNvPr id="12" name="Straight Connector 11" title="Horizontal Rule Line">
            <a:extLst>
              <a:ext uri="{FF2B5EF4-FFF2-40B4-BE49-F238E27FC236}">
                <a16:creationId xmlns:a16="http://schemas.microsoft.com/office/drawing/2014/main" id="{54F1A406-73A8-450C-B21C-AA9616F476C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7954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Image / Icon Bullets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anchor="b"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3D9D9-8B30-6A45-929D-0A0366E2E953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6A1A72B-59FA-4D91-8267-669EAAD445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/>
          <a:lstStyle>
            <a:lvl1pPr marL="0" indent="0" algn="r">
              <a:buNone/>
              <a:defRPr/>
            </a:lvl1pPr>
            <a:lvl2pPr marL="402336" indent="0" algn="r">
              <a:buNone/>
              <a:defRPr/>
            </a:lvl2pPr>
            <a:lvl3pPr marL="859536" indent="0" algn="r">
              <a:buNone/>
              <a:defRPr/>
            </a:lvl3pPr>
            <a:lvl4pPr marL="1316736" indent="0" algn="r">
              <a:buNone/>
              <a:defRPr/>
            </a:lvl4pPr>
            <a:lvl5pPr marL="1773936" indent="0" algn="r">
              <a:buNone/>
              <a:defRPr/>
            </a:lvl5pPr>
          </a:lstStyle>
          <a:p>
            <a:pPr lvl="0"/>
            <a:r>
              <a:rPr lang="en-US" noProof="0"/>
              <a:t>Place your subtitle here</a:t>
            </a:r>
          </a:p>
        </p:txBody>
      </p:sp>
      <p:cxnSp>
        <p:nvCxnSpPr>
          <p:cNvPr id="21" name="Straight Connector 20" title="Horizontal Rule Line">
            <a:extLst>
              <a:ext uri="{FF2B5EF4-FFF2-40B4-BE49-F238E27FC236}">
                <a16:creationId xmlns:a16="http://schemas.microsoft.com/office/drawing/2014/main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CF91DE7-F23F-444D-B56E-B059EC98D98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62550" y="559678"/>
            <a:ext cx="1944000" cy="2700000"/>
          </a:xfrm>
          <a:solidFill>
            <a:schemeClr val="bg1"/>
          </a:solidFill>
        </p:spPr>
        <p:txBody>
          <a:bodyPr lIns="0" tIns="1332000" rIns="0" bIns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DD8B7AFB-040F-4222-BF21-649EEB9B766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95581" y="559678"/>
            <a:ext cx="1944000" cy="2700000"/>
          </a:xfrm>
          <a:solidFill>
            <a:schemeClr val="bg1"/>
          </a:solidFill>
        </p:spPr>
        <p:txBody>
          <a:bodyPr lIns="0" tIns="1332000" rIns="0" bIns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36C44B50-DCD8-4661-AE20-1744F5052F2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428613" y="559678"/>
            <a:ext cx="1944000" cy="2700000"/>
          </a:xfrm>
          <a:solidFill>
            <a:schemeClr val="bg1"/>
          </a:solidFill>
        </p:spPr>
        <p:txBody>
          <a:bodyPr lIns="0" tIns="1332000" rIns="0" bIns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C0107EA4-5D36-4C90-97D0-F9F14116BDE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62550" y="3429000"/>
            <a:ext cx="1944000" cy="2700000"/>
          </a:xfrm>
          <a:solidFill>
            <a:schemeClr val="bg1"/>
          </a:solidFill>
        </p:spPr>
        <p:txBody>
          <a:bodyPr lIns="0" tIns="1332000" rIns="0" bIns="0"/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24" name="Text Placeholder 15">
            <a:extLst>
              <a:ext uri="{FF2B5EF4-FFF2-40B4-BE49-F238E27FC236}">
                <a16:creationId xmlns:a16="http://schemas.microsoft.com/office/drawing/2014/main" id="{CB22D40E-097C-4007-9190-A3749806532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95356" y="3429000"/>
            <a:ext cx="1944000" cy="2700000"/>
          </a:xfrm>
          <a:solidFill>
            <a:schemeClr val="bg1"/>
          </a:solidFill>
        </p:spPr>
        <p:txBody>
          <a:bodyPr lIns="0" tIns="1332000" rIns="0" bIns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25" name="Text Placeholder 18">
            <a:extLst>
              <a:ext uri="{FF2B5EF4-FFF2-40B4-BE49-F238E27FC236}">
                <a16:creationId xmlns:a16="http://schemas.microsoft.com/office/drawing/2014/main" id="{D385A57E-D5E6-4E0A-BE4C-C1B40196AB2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428163" y="3429000"/>
            <a:ext cx="1944000" cy="2700000"/>
          </a:xfrm>
          <a:solidFill>
            <a:schemeClr val="bg1"/>
          </a:solidFill>
        </p:spPr>
        <p:txBody>
          <a:bodyPr lIns="0" tIns="1332000" rIns="0" bIns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26" name="Picture Placeholder 22">
            <a:extLst>
              <a:ext uri="{FF2B5EF4-FFF2-40B4-BE49-F238E27FC236}">
                <a16:creationId xmlns:a16="http://schemas.microsoft.com/office/drawing/2014/main" id="{3D1BBD84-BA1A-4F7F-BD78-6D42162E33D5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5648550" y="729000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27" name="Picture Placeholder 24">
            <a:extLst>
              <a:ext uri="{FF2B5EF4-FFF2-40B4-BE49-F238E27FC236}">
                <a16:creationId xmlns:a16="http://schemas.microsoft.com/office/drawing/2014/main" id="{75DDD589-ADD5-491E-B180-F1FCDF9ED6A1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781581" y="729000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28" name="Picture Placeholder 26">
            <a:extLst>
              <a:ext uri="{FF2B5EF4-FFF2-40B4-BE49-F238E27FC236}">
                <a16:creationId xmlns:a16="http://schemas.microsoft.com/office/drawing/2014/main" id="{BFFFDD99-5C1A-4C7C-8FA2-BEA3DB4BA884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9914613" y="729000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29" name="Picture Placeholder 30">
            <a:extLst>
              <a:ext uri="{FF2B5EF4-FFF2-40B4-BE49-F238E27FC236}">
                <a16:creationId xmlns:a16="http://schemas.microsoft.com/office/drawing/2014/main" id="{23C5456C-A352-4CF6-8671-B2572BAD518D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5648550" y="3598323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30" name="Picture Placeholder 32">
            <a:extLst>
              <a:ext uri="{FF2B5EF4-FFF2-40B4-BE49-F238E27FC236}">
                <a16:creationId xmlns:a16="http://schemas.microsoft.com/office/drawing/2014/main" id="{C7C33AAD-B12F-4AA1-80BD-D7D3D1304B98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7781581" y="3598323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31" name="Picture Placeholder 34">
            <a:extLst>
              <a:ext uri="{FF2B5EF4-FFF2-40B4-BE49-F238E27FC236}">
                <a16:creationId xmlns:a16="http://schemas.microsoft.com/office/drawing/2014/main" id="{E2951AF1-2CE3-48B5-9CF3-7488DCDF3299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9914613" y="3598323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</p:spTree>
    <p:extLst>
      <p:ext uri="{BB962C8B-B14F-4D97-AF65-F5344CB8AC3E}">
        <p14:creationId xmlns:p14="http://schemas.microsoft.com/office/powerpoint/2010/main" val="4187982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ed Bullets in a 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anchor="b"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62550" y="2019300"/>
            <a:ext cx="1944000" cy="2700000"/>
          </a:xfr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99000">
                <a:schemeClr val="accent1">
                  <a:lumMod val="20000"/>
                  <a:lumOff val="80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0" tIns="1332000" rIns="0" bIns="0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Event Description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19B67-2563-3544-8019-B2D766585AE6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17748B7-E5B4-4481-8BBD-FA336F544D6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95806" y="2019300"/>
            <a:ext cx="1943100" cy="2700000"/>
          </a:xfr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99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lin ang="5400000" scaled="1"/>
          </a:gradFill>
        </p:spPr>
        <p:txBody>
          <a:bodyPr lIns="0" tIns="1332000" rIns="0" bIns="0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Event Description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7DBBB1B-8761-455D-AD09-0A48C1ED27E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428163" y="2019300"/>
            <a:ext cx="1943100" cy="2700000"/>
          </a:xfrm>
          <a:gradFill>
            <a:gsLst>
              <a:gs pos="0">
                <a:schemeClr val="accent5">
                  <a:lumMod val="20000"/>
                  <a:lumOff val="80000"/>
                </a:schemeClr>
              </a:gs>
              <a:gs pos="99000">
                <a:schemeClr val="accent5">
                  <a:lumMod val="20000"/>
                  <a:lumOff val="80000"/>
                </a:schemeClr>
              </a:gs>
              <a:gs pos="100000">
                <a:schemeClr val="accent5"/>
              </a:gs>
            </a:gsLst>
            <a:lin ang="5400000" scaled="1"/>
          </a:gradFill>
        </p:spPr>
        <p:txBody>
          <a:bodyPr lIns="0" tIns="1332000" rIns="0" bIns="0">
            <a:no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Event Description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01A7388-8628-470F-82E9-729C86AAFDC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720550" y="2324100"/>
            <a:ext cx="828000" cy="8280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lIns="0" tIns="0" rIns="0" bIns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i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AE5D4FA-2556-4640-8793-063247AA272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853356" y="2324100"/>
            <a:ext cx="828000" cy="8280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lIns="0" tIns="0" rIns="0" bIns="0" anchor="ctr"/>
          <a:lstStyle>
            <a:lvl1pPr marL="0" indent="0" algn="ctr">
              <a:buNone/>
              <a:defRPr i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8379251E-EDF2-4AC5-AB5B-C1FD66A9D6F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985713" y="2324100"/>
            <a:ext cx="828000" cy="8280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lIns="0" tIns="0" rIns="0" bIns="0" anchor="ctr"/>
          <a:lstStyle>
            <a:lvl1pPr marL="0" indent="0" algn="ctr">
              <a:buNone/>
              <a:defRPr i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6A1A72B-59FA-4D91-8267-669EAAD445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/>
          <a:lstStyle>
            <a:lvl1pPr marL="0" indent="0" algn="r">
              <a:buNone/>
              <a:defRPr/>
            </a:lvl1pPr>
            <a:lvl2pPr marL="402336" indent="0" algn="r">
              <a:buNone/>
              <a:defRPr/>
            </a:lvl2pPr>
            <a:lvl3pPr marL="859536" indent="0" algn="r">
              <a:buNone/>
              <a:defRPr/>
            </a:lvl3pPr>
            <a:lvl4pPr marL="1316736" indent="0" algn="r">
              <a:buNone/>
              <a:defRPr/>
            </a:lvl4pPr>
            <a:lvl5pPr marL="1773936" indent="0" algn="r">
              <a:buNone/>
              <a:defRPr/>
            </a:lvl5pPr>
          </a:lstStyle>
          <a:p>
            <a:pPr lvl="0"/>
            <a:r>
              <a:rPr lang="en-US" noProof="0"/>
              <a:t>Place your subtitle here</a:t>
            </a:r>
          </a:p>
        </p:txBody>
      </p:sp>
      <p:cxnSp>
        <p:nvCxnSpPr>
          <p:cNvPr id="21" name="Straight Connector 20" title="Horizontal Rule Line">
            <a:extLst>
              <a:ext uri="{FF2B5EF4-FFF2-40B4-BE49-F238E27FC236}">
                <a16:creationId xmlns:a16="http://schemas.microsoft.com/office/drawing/2014/main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1316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71D0754-1959-7F4F-A198-3F4710E170D8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6A1A72B-59FA-4D91-8267-669EAAD445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02336" indent="0" algn="r">
              <a:buNone/>
              <a:defRPr/>
            </a:lvl2pPr>
            <a:lvl3pPr marL="859536" indent="0" algn="r">
              <a:buNone/>
              <a:defRPr/>
            </a:lvl3pPr>
            <a:lvl4pPr marL="1316736" indent="0" algn="r">
              <a:buNone/>
              <a:defRPr/>
            </a:lvl4pPr>
            <a:lvl5pPr marL="1773936" indent="0" algn="r">
              <a:buNone/>
              <a:defRPr/>
            </a:lvl5pPr>
          </a:lstStyle>
          <a:p>
            <a:pPr lvl="0"/>
            <a:r>
              <a:rPr lang="en-US" noProof="0"/>
              <a:t>Place your subtitle here</a:t>
            </a:r>
          </a:p>
        </p:txBody>
      </p:sp>
      <p:cxnSp>
        <p:nvCxnSpPr>
          <p:cNvPr id="21" name="Straight Connector 20" title="Horizontal Rule Line">
            <a:extLst>
              <a:ext uri="{FF2B5EF4-FFF2-40B4-BE49-F238E27FC236}">
                <a16:creationId xmlns:a16="http://schemas.microsoft.com/office/drawing/2014/main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3914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 Image / Icon Bullet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 title="Page Number Shape">
            <a:extLst>
              <a:ext uri="{FF2B5EF4-FFF2-40B4-BE49-F238E27FC236}">
                <a16:creationId xmlns:a16="http://schemas.microsoft.com/office/drawing/2014/main" id="{4C028BF1-8F7F-4E8E-9D47-05D46323E336}"/>
              </a:ext>
            </a:extLst>
          </p:cNvPr>
          <p:cNvSpPr/>
          <p:nvPr userDrawn="1"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8F1C92E-34EF-7443-98EE-55EB64C2F5FD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6A1A72B-59FA-4D91-8267-669EAAD445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02336" indent="0" algn="r">
              <a:buNone/>
              <a:defRPr/>
            </a:lvl2pPr>
            <a:lvl3pPr marL="859536" indent="0" algn="r">
              <a:buNone/>
              <a:defRPr/>
            </a:lvl3pPr>
            <a:lvl4pPr marL="1316736" indent="0" algn="r">
              <a:buNone/>
              <a:defRPr/>
            </a:lvl4pPr>
            <a:lvl5pPr marL="1773936" indent="0" algn="r">
              <a:buNone/>
              <a:defRPr/>
            </a:lvl5pPr>
          </a:lstStyle>
          <a:p>
            <a:pPr lvl="0"/>
            <a:r>
              <a:rPr lang="en-US" noProof="0"/>
              <a:t>Place your subtitle here</a:t>
            </a:r>
          </a:p>
        </p:txBody>
      </p:sp>
      <p:cxnSp>
        <p:nvCxnSpPr>
          <p:cNvPr id="21" name="Straight Connector 20" title="Horizontal Rule Line">
            <a:extLst>
              <a:ext uri="{FF2B5EF4-FFF2-40B4-BE49-F238E27FC236}">
                <a16:creationId xmlns:a16="http://schemas.microsoft.com/office/drawing/2014/main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D7203A2-76F7-4D98-BFEB-C48DDC3E5C6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62550" y="559678"/>
            <a:ext cx="1944000" cy="2700000"/>
          </a:xfrm>
          <a:solidFill>
            <a:schemeClr val="bg1"/>
          </a:solidFill>
        </p:spPr>
        <p:txBody>
          <a:bodyPr lIns="0" tIns="1332000" rIns="0" bIns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333FF03C-99D8-472E-A74F-87D3B5A5696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95581" y="559678"/>
            <a:ext cx="1944000" cy="2700000"/>
          </a:xfrm>
          <a:solidFill>
            <a:schemeClr val="bg1"/>
          </a:solidFill>
        </p:spPr>
        <p:txBody>
          <a:bodyPr lIns="0" tIns="1332000" rIns="0" bIns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982C482D-2EED-4942-A5D4-D8A794C2486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428613" y="559678"/>
            <a:ext cx="1944000" cy="2700000"/>
          </a:xfrm>
          <a:solidFill>
            <a:schemeClr val="bg1"/>
          </a:solidFill>
        </p:spPr>
        <p:txBody>
          <a:bodyPr lIns="0" tIns="1332000" rIns="0" bIns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1D4C5CB-E26D-42D3-B242-792D37C5074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62550" y="3429000"/>
            <a:ext cx="1944000" cy="2700000"/>
          </a:xfrm>
          <a:solidFill>
            <a:schemeClr val="bg1"/>
          </a:solidFill>
        </p:spPr>
        <p:txBody>
          <a:bodyPr lIns="0" tIns="1332000" rIns="0" bIns="0"/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F1F9D8C-5E2A-414E-9E1D-AB7DF4824DB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95356" y="3429000"/>
            <a:ext cx="1944000" cy="2700000"/>
          </a:xfrm>
          <a:solidFill>
            <a:schemeClr val="bg1"/>
          </a:solidFill>
        </p:spPr>
        <p:txBody>
          <a:bodyPr lIns="0" tIns="1332000" rIns="0" bIns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71AC612-4E8C-42E2-88EB-DB98E2791D0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428163" y="3429000"/>
            <a:ext cx="1944000" cy="2700000"/>
          </a:xfrm>
          <a:solidFill>
            <a:schemeClr val="bg1"/>
          </a:solidFill>
        </p:spPr>
        <p:txBody>
          <a:bodyPr lIns="0" tIns="1332000" rIns="0" bIns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2AA95DF8-549D-4CA3-8E1A-D2DEB8CF4608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5648550" y="729000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AA78BAAC-8764-4AFE-9AC1-DF47930B46EB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781581" y="729000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88491EA9-E431-4D48-BD30-3BA8FACC97F2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9914613" y="729000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130F713C-752D-4C1A-89AB-638A7DAF60A8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5648550" y="3598323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EDF00299-5001-4927-B344-D4AE0D5F0393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7781581" y="3598323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4CBE51A8-3BCA-490E-93CB-B70BBCCD9671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9914613" y="3598323"/>
            <a:ext cx="972000" cy="9720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</p:spTree>
    <p:extLst>
      <p:ext uri="{BB962C8B-B14F-4D97-AF65-F5344CB8AC3E}">
        <p14:creationId xmlns:p14="http://schemas.microsoft.com/office/powerpoint/2010/main" val="1232522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Medium Photos with Descri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831932"/>
            <a:ext cx="3833906" cy="1562638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US" noProof="0"/>
              <a:t>Click to edit your 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6DA4A-63D4-BC43-9B38-53D06F7CC9C4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6A1A72B-59FA-4D91-8267-669EAAD445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4573117"/>
            <a:ext cx="3842550" cy="1178396"/>
          </a:xfrm>
        </p:spPr>
        <p:txBody>
          <a:bodyPr/>
          <a:lstStyle>
            <a:lvl1pPr marL="0" indent="0" algn="r">
              <a:buNone/>
              <a:defRPr/>
            </a:lvl1pPr>
            <a:lvl2pPr marL="402336" indent="0" algn="r">
              <a:buNone/>
              <a:defRPr/>
            </a:lvl2pPr>
            <a:lvl3pPr marL="859536" indent="0" algn="r">
              <a:buNone/>
              <a:defRPr/>
            </a:lvl3pPr>
            <a:lvl4pPr marL="1316736" indent="0" algn="r">
              <a:buNone/>
              <a:defRPr/>
            </a:lvl4pPr>
            <a:lvl5pPr marL="1773936" indent="0" algn="r">
              <a:buNone/>
              <a:defRPr/>
            </a:lvl5pPr>
          </a:lstStyle>
          <a:p>
            <a:pPr lvl="0"/>
            <a:r>
              <a:rPr lang="en-US" noProof="0"/>
              <a:t>Place your subtitle here</a:t>
            </a:r>
          </a:p>
        </p:txBody>
      </p:sp>
      <p:cxnSp>
        <p:nvCxnSpPr>
          <p:cNvPr id="21" name="Straight Connector 20" title="Horizontal Rule Line">
            <a:extLst>
              <a:ext uri="{FF2B5EF4-FFF2-40B4-BE49-F238E27FC236}">
                <a16:creationId xmlns:a16="http://schemas.microsoft.com/office/drawing/2014/main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icture Placeholder 10">
            <a:extLst>
              <a:ext uri="{FF2B5EF4-FFF2-40B4-BE49-F238E27FC236}">
                <a16:creationId xmlns:a16="http://schemas.microsoft.com/office/drawing/2014/main" id="{4EDDE9BC-8D20-403B-A5FE-C277A3515DE4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2424736" y="482857"/>
            <a:ext cx="2179814" cy="217981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i="1"/>
            </a:lvl1pPr>
          </a:lstStyle>
          <a:p>
            <a:r>
              <a:rPr lang="en-US" noProof="0"/>
              <a:t>Insert Portrait Photo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2BF5E186-AFA1-42AA-AE51-CF3AC059F0F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62550" y="559678"/>
            <a:ext cx="1944000" cy="2700000"/>
          </a:xfrm>
          <a:solidFill>
            <a:schemeClr val="bg1"/>
          </a:solidFill>
        </p:spPr>
        <p:txBody>
          <a:bodyPr lIns="0" tIns="1944000" rIns="0" bIns="72000" anchor="ctr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C860CCD0-F268-4994-9434-F0E0132A4E5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295581" y="559678"/>
            <a:ext cx="1944000" cy="2700000"/>
          </a:xfrm>
          <a:solidFill>
            <a:schemeClr val="bg1"/>
          </a:solidFill>
        </p:spPr>
        <p:txBody>
          <a:bodyPr lIns="0" tIns="1944000" rIns="0" bIns="72000" anchor="ctr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28D5E220-4F6C-4A47-9F47-4CA88EA230D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428613" y="559678"/>
            <a:ext cx="1944000" cy="2700000"/>
          </a:xfrm>
          <a:solidFill>
            <a:schemeClr val="bg1"/>
          </a:solidFill>
        </p:spPr>
        <p:txBody>
          <a:bodyPr lIns="0" tIns="1944000" rIns="0" bIns="72000" anchor="ctr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id="{1DFEF73A-C0FC-4A4C-8342-991CEFF532E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162550" y="3429000"/>
            <a:ext cx="1944000" cy="2700000"/>
          </a:xfrm>
          <a:solidFill>
            <a:schemeClr val="bg1"/>
          </a:solidFill>
        </p:spPr>
        <p:txBody>
          <a:bodyPr lIns="0" tIns="1944000" rIns="0" bIns="72000" anchor="ctr"/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25" name="Text Placeholder 15">
            <a:extLst>
              <a:ext uri="{FF2B5EF4-FFF2-40B4-BE49-F238E27FC236}">
                <a16:creationId xmlns:a16="http://schemas.microsoft.com/office/drawing/2014/main" id="{E60572FB-0574-4BE3-9637-7CA7B5ACA8D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295356" y="3429000"/>
            <a:ext cx="1944000" cy="2700000"/>
          </a:xfrm>
          <a:solidFill>
            <a:schemeClr val="bg1"/>
          </a:solidFill>
        </p:spPr>
        <p:txBody>
          <a:bodyPr lIns="0" tIns="1944000" rIns="0" bIns="72000" anchor="ctr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155E2FBC-2458-49C4-B75C-CAEAC6D9F10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428163" y="3429000"/>
            <a:ext cx="1944000" cy="2700000"/>
          </a:xfrm>
          <a:solidFill>
            <a:schemeClr val="bg1"/>
          </a:solidFill>
        </p:spPr>
        <p:txBody>
          <a:bodyPr lIns="0" tIns="1944000" rIns="0" bIns="72000" anchor="ctr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en-US" noProof="0"/>
              <a:t>Item Description</a:t>
            </a:r>
          </a:p>
        </p:txBody>
      </p:sp>
      <p:sp>
        <p:nvSpPr>
          <p:cNvPr id="27" name="Picture Placeholder 22">
            <a:extLst>
              <a:ext uri="{FF2B5EF4-FFF2-40B4-BE49-F238E27FC236}">
                <a16:creationId xmlns:a16="http://schemas.microsoft.com/office/drawing/2014/main" id="{844B1DAB-161E-44A0-9E15-DA816B46A48E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5234550" y="647388"/>
            <a:ext cx="1800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28" name="Picture Placeholder 24">
            <a:extLst>
              <a:ext uri="{FF2B5EF4-FFF2-40B4-BE49-F238E27FC236}">
                <a16:creationId xmlns:a16="http://schemas.microsoft.com/office/drawing/2014/main" id="{8811849A-335B-47C0-980E-357EE8C4BCC2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7367581" y="647388"/>
            <a:ext cx="1800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29" name="Picture Placeholder 26">
            <a:extLst>
              <a:ext uri="{FF2B5EF4-FFF2-40B4-BE49-F238E27FC236}">
                <a16:creationId xmlns:a16="http://schemas.microsoft.com/office/drawing/2014/main" id="{E1254A81-6A51-429E-91AC-6B4CADA71DC5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9500613" y="647388"/>
            <a:ext cx="1800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30" name="Picture Placeholder 30">
            <a:extLst>
              <a:ext uri="{FF2B5EF4-FFF2-40B4-BE49-F238E27FC236}">
                <a16:creationId xmlns:a16="http://schemas.microsoft.com/office/drawing/2014/main" id="{64053090-461C-448F-9705-7FEE78A41337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5234550" y="3516711"/>
            <a:ext cx="1800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31" name="Picture Placeholder 32">
            <a:extLst>
              <a:ext uri="{FF2B5EF4-FFF2-40B4-BE49-F238E27FC236}">
                <a16:creationId xmlns:a16="http://schemas.microsoft.com/office/drawing/2014/main" id="{7AD2F7CB-CFE4-4C72-864A-D00C1CEAA23D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7367581" y="3516711"/>
            <a:ext cx="1800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  <p:sp>
        <p:nvSpPr>
          <p:cNvPr id="32" name="Picture Placeholder 34">
            <a:extLst>
              <a:ext uri="{FF2B5EF4-FFF2-40B4-BE49-F238E27FC236}">
                <a16:creationId xmlns:a16="http://schemas.microsoft.com/office/drawing/2014/main" id="{CCA07CA3-C8D4-41EA-A0FB-74E1A4770398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9500163" y="3516711"/>
            <a:ext cx="1800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/>
              <a:t>Insert Icon / Picture</a:t>
            </a:r>
          </a:p>
        </p:txBody>
      </p:sp>
    </p:spTree>
    <p:extLst>
      <p:ext uri="{BB962C8B-B14F-4D97-AF65-F5344CB8AC3E}">
        <p14:creationId xmlns:p14="http://schemas.microsoft.com/office/powerpoint/2010/main" val="1108071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-1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47656" y="1264197"/>
            <a:ext cx="5670487" cy="4268965"/>
          </a:xfrm>
        </p:spPr>
        <p:txBody>
          <a:bodyPr anchor="ctr">
            <a:normAutofit/>
          </a:bodyPr>
          <a:lstStyle>
            <a:lvl1pPr algn="l">
              <a:lnSpc>
                <a:spcPct val="85000"/>
              </a:lnSpc>
              <a:defRPr sz="6000" cap="none" baseline="0">
                <a:solidFill>
                  <a:schemeClr val="tx2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666" y="4151085"/>
            <a:ext cx="4633806" cy="1591181"/>
          </a:xfr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23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cxnSp>
        <p:nvCxnSpPr>
          <p:cNvPr id="9" name="Straight Connector 8" title="Verticle Rule Line"/>
          <p:cNvCxnSpPr>
            <a:cxnSpLocks/>
          </p:cNvCxnSpPr>
          <p:nvPr/>
        </p:nvCxnSpPr>
        <p:spPr>
          <a:xfrm>
            <a:off x="5524563" y="1115733"/>
            <a:ext cx="0" cy="4626534"/>
          </a:xfrm>
          <a:prstGeom prst="line">
            <a:avLst/>
          </a:prstGeom>
          <a:ln w="635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20531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 title="Page Number Shape"/>
          <p:cNvSpPr/>
          <p:nvPr/>
        </p:nvSpPr>
        <p:spPr bwMode="auto">
          <a:xfrm>
            <a:off x="11784011" y="1393748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7673" y="2571722"/>
            <a:ext cx="8296654" cy="3286153"/>
          </a:xfrm>
        </p:spPr>
        <p:txBody>
          <a:bodyPr anchor="t">
            <a:normAutofit/>
          </a:bodyPr>
          <a:lstStyle>
            <a:lvl1pPr>
              <a:lnSpc>
                <a:spcPct val="85000"/>
              </a:lnSpc>
              <a:defRPr sz="7700" cap="none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7673" y="1393748"/>
            <a:ext cx="8401429" cy="819150"/>
          </a:xfrm>
        </p:spPr>
        <p:txBody>
          <a:bodyPr anchor="ctr">
            <a:normAutofit/>
          </a:bodyPr>
          <a:lstStyle>
            <a:lvl1pPr marL="0" indent="0" algn="r">
              <a:lnSpc>
                <a:spcPct val="113000"/>
              </a:lnSpc>
              <a:spcBef>
                <a:spcPts val="0"/>
              </a:spcBef>
              <a:buNone/>
              <a:defRPr sz="20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42955" y="6314439"/>
            <a:ext cx="1596622" cy="365125"/>
          </a:xfrm>
        </p:spPr>
        <p:txBody>
          <a:bodyPr/>
          <a:lstStyle>
            <a:lvl1pPr>
              <a:defRPr sz="12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529964A5-3468-3F49-AD7A-0CF5EB762F89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47673" y="6314440"/>
            <a:ext cx="6480226" cy="365125"/>
          </a:xfrm>
        </p:spPr>
        <p:txBody>
          <a:bodyPr/>
          <a:lstStyle>
            <a:lvl1pPr>
              <a:defRPr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620760"/>
            <a:ext cx="407988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 flipH="1">
            <a:off x="1" y="6178167"/>
            <a:ext cx="10244326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845348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71D0754-1959-7F4F-A198-3F4710E170D8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6A1A72B-59FA-4D91-8267-669EAAD445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02336" indent="0" algn="r">
              <a:buNone/>
              <a:defRPr/>
            </a:lvl2pPr>
            <a:lvl3pPr marL="859536" indent="0" algn="r">
              <a:buNone/>
              <a:defRPr/>
            </a:lvl3pPr>
            <a:lvl4pPr marL="1316736" indent="0" algn="r">
              <a:buNone/>
              <a:defRPr/>
            </a:lvl4pPr>
            <a:lvl5pPr marL="1773936" indent="0" algn="r">
              <a:buNone/>
              <a:defRPr/>
            </a:lvl5pPr>
          </a:lstStyle>
          <a:p>
            <a:pPr lvl="0"/>
            <a:r>
              <a:rPr lang="en-US" noProof="0"/>
              <a:t>Place your subtitle here</a:t>
            </a:r>
          </a:p>
        </p:txBody>
      </p:sp>
      <p:cxnSp>
        <p:nvCxnSpPr>
          <p:cNvPr id="21" name="Straight Connector 20" title="Horizontal Rule Line">
            <a:extLst>
              <a:ext uri="{FF2B5EF4-FFF2-40B4-BE49-F238E27FC236}">
                <a16:creationId xmlns:a16="http://schemas.microsoft.com/office/drawing/2014/main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BC751F3-ABD6-4995-8494-4932D12ACE1B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5326063" y="559678"/>
            <a:ext cx="6103937" cy="5191835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875451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2221622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71D0754-1959-7F4F-A198-3F4710E170D8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6A1A72B-59FA-4D91-8267-669EAAD445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2000" y="2895600"/>
            <a:ext cx="3842550" cy="2855913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02336" indent="0" algn="r">
              <a:buNone/>
              <a:defRPr/>
            </a:lvl2pPr>
            <a:lvl3pPr marL="859536" indent="0" algn="r">
              <a:buNone/>
              <a:defRPr/>
            </a:lvl3pPr>
            <a:lvl4pPr marL="1316736" indent="0" algn="r">
              <a:buNone/>
              <a:defRPr/>
            </a:lvl4pPr>
            <a:lvl5pPr marL="1773936" indent="0" algn="r">
              <a:buNone/>
              <a:defRPr/>
            </a:lvl5pPr>
          </a:lstStyle>
          <a:p>
            <a:pPr lvl="0"/>
            <a:r>
              <a:rPr lang="en-US" noProof="0"/>
              <a:t>Place your subtitle here</a:t>
            </a:r>
          </a:p>
        </p:txBody>
      </p:sp>
      <p:cxnSp>
        <p:nvCxnSpPr>
          <p:cNvPr id="21" name="Straight Connector 20" title="Horizontal Rule Line">
            <a:extLst>
              <a:ext uri="{FF2B5EF4-FFF2-40B4-BE49-F238E27FC236}">
                <a16:creationId xmlns:a16="http://schemas.microsoft.com/office/drawing/2014/main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466EC8C-C8BE-4149-A684-18CFF4574C1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5297488" y="559678"/>
            <a:ext cx="6132512" cy="5191835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smtClean="0"/>
              <a:t>Click icon to add picture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6874912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6C1126B-4E27-49D1-926A-A5CDC562C77C}"/>
              </a:ext>
            </a:extLst>
          </p:cNvPr>
          <p:cNvSpPr/>
          <p:nvPr userDrawn="1"/>
        </p:nvSpPr>
        <p:spPr>
          <a:xfrm>
            <a:off x="0" y="0"/>
            <a:ext cx="489619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9677"/>
            <a:ext cx="3833906" cy="5274923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71D0754-1959-7F4F-A198-3F4710E170D8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  <p:cxnSp>
        <p:nvCxnSpPr>
          <p:cNvPr id="21" name="Straight Connector 20" title="Horizontal Rule Line">
            <a:extLst>
              <a:ext uri="{FF2B5EF4-FFF2-40B4-BE49-F238E27FC236}">
                <a16:creationId xmlns:a16="http://schemas.microsoft.com/office/drawing/2014/main" id="{D75086F1-E157-4A98-93DB-478F34A1158E}"/>
              </a:ext>
            </a:extLst>
          </p:cNvPr>
          <p:cNvCxnSpPr/>
          <p:nvPr userDrawn="1"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889D34E-DF9E-41B7-A5EC-B9D63999B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0" y="559678"/>
            <a:ext cx="6172200" cy="5617285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222617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81600" y="540628"/>
            <a:ext cx="6248400" cy="2488946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3712467"/>
            <a:ext cx="6248400" cy="2482228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6E73E-FB98-2A42-974A-9CD83D46C100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543023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7784"/>
            <a:ext cx="3831336" cy="4956048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58065"/>
            <a:ext cx="6245352" cy="914400"/>
          </a:xfrm>
        </p:spPr>
        <p:txBody>
          <a:bodyPr anchor="b"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1526671"/>
            <a:ext cx="6245352" cy="1755648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81600" y="3700826"/>
            <a:ext cx="6248400" cy="914400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4669432"/>
            <a:ext cx="6245352" cy="1755648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115EF-7A83-9842-815E-554E5DEB63CD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770199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097A0-4000-B744-87D8-18F42A934248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0434470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4EA9-4639-9B48-9E98-70455404EF00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823902382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49524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69066"/>
            <a:ext cx="6248398" cy="5655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1" y="593006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1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A90851AE-F437-A04B-ADE2-D5E346F2089C}" type="datetime1">
              <a:rPr lang="en-US" noProof="0" smtClean="0"/>
              <a:t>6/10/2020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1" y="631444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 b="1" i="1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endParaRPr lang="en-U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84011" y="5607592"/>
            <a:ext cx="407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 baseline="0">
                <a:solidFill>
                  <a:schemeClr val="bg2"/>
                </a:solidFill>
                <a:latin typeface="+mj-lt"/>
              </a:defRPr>
            </a:lvl1pPr>
          </a:lstStyle>
          <a:p>
            <a:fld id="{13D2E340-0663-474B-992C-9192B5C45E57}" type="slidenum">
              <a:rPr lang="en-US" noProof="0" smtClean="0"/>
              <a:t>‹#›</a:t>
            </a:fld>
            <a:endParaRPr lang="en-US" noProof="0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6093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9" r:id="rId1"/>
    <p:sldLayoutId id="2147484480" r:id="rId2"/>
    <p:sldLayoutId id="2147484495" r:id="rId3"/>
    <p:sldLayoutId id="2147484490" r:id="rId4"/>
    <p:sldLayoutId id="2147484491" r:id="rId5"/>
    <p:sldLayoutId id="2147484492" r:id="rId6"/>
    <p:sldLayoutId id="2147484493" r:id="rId7"/>
    <p:sldLayoutId id="2147484496" r:id="rId8"/>
    <p:sldLayoutId id="2147484481" r:id="rId9"/>
    <p:sldLayoutId id="2147484498" r:id="rId10"/>
    <p:sldLayoutId id="2147484499" r:id="rId11"/>
    <p:sldLayoutId id="2147484500" r:id="rId12"/>
    <p:sldLayoutId id="2147484482" r:id="rId13"/>
    <p:sldLayoutId id="2147484483" r:id="rId14"/>
    <p:sldLayoutId id="2147484484" r:id="rId15"/>
    <p:sldLayoutId id="2147484485" r:id="rId16"/>
  </p:sldLayoutIdLst>
  <p:hf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5000" b="0" i="1" kern="1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83464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20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8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6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4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9718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34290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8862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32">
          <p15:clr>
            <a:srgbClr val="F26B43"/>
          </p15:clr>
        </p15:guide>
        <p15:guide id="2" pos="480">
          <p15:clr>
            <a:srgbClr val="F26B43"/>
          </p15:clr>
        </p15:guide>
        <p15:guide id="3" orient="horz" pos="432">
          <p15:clr>
            <a:srgbClr val="F26B43"/>
          </p15:clr>
        </p15:guide>
        <p15:guide id="4" pos="7200">
          <p15:clr>
            <a:srgbClr val="F26B43"/>
          </p15:clr>
        </p15:guide>
        <p15:guide id="5" pos="32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79374-8EAE-4873-9BB6-F6C630302D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b="1" u="sng" dirty="0" smtClean="0"/>
              <a:t>Way Home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Read the first 3 pages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42C4E3-AFAF-4630-AF6D-21FB3C29CF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Guided Reading</a:t>
            </a:r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6" name="Picture 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77" r="13031" b="622"/>
          <a:stretch/>
        </p:blipFill>
        <p:spPr>
          <a:xfrm>
            <a:off x="2653643" y="1101795"/>
            <a:ext cx="2577737" cy="3049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886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5016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877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792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886" y="2081349"/>
            <a:ext cx="11038112" cy="4142872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Why does the boy, Shane, reach out ‘slowly, slowly’?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made the cat stop growling?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What sort of neighbourhood do you think Shane lives in? Use evidence from the text (2 marks)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Shane calls the cat he finds lots of nicknames. Find 3 of them (not including Spitfire Kitten Number One).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Why do you think he stops and makes fun of the </a:t>
            </a:r>
            <a:r>
              <a:rPr lang="en-GB" smtClean="0"/>
              <a:t>cat in the window? </a:t>
            </a: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2E340-0663-474B-992C-9192B5C45E57}" type="slidenum">
              <a:rPr lang="en-US" noProof="0" smtClean="0"/>
              <a:t>5</a:t>
            </a:fld>
            <a:endParaRPr lang="en-US" noProof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62000" y="559678"/>
            <a:ext cx="10855234" cy="973031"/>
          </a:xfrm>
        </p:spPr>
        <p:txBody>
          <a:bodyPr/>
          <a:lstStyle/>
          <a:p>
            <a:pPr algn="l"/>
            <a:r>
              <a:rPr lang="en-GB" dirty="0" smtClean="0"/>
              <a:t>Answer these questions: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3953311"/>
      </p:ext>
    </p:extLst>
  </p:cSld>
  <p:clrMapOvr>
    <a:masterClrMapping/>
  </p:clrMapOvr>
</p:sld>
</file>

<file path=ppt/theme/theme1.xml><?xml version="1.0" encoding="utf-8"?>
<a:theme xmlns:a="http://schemas.openxmlformats.org/drawingml/2006/main" name="Headlines">
  <a:themeElements>
    <a:clrScheme name="Headlines">
      <a:dk1>
        <a:sysClr val="windowText" lastClr="000000"/>
      </a:dk1>
      <a:lt1>
        <a:sysClr val="window" lastClr="FFFFFF"/>
      </a:lt1>
      <a:dk2>
        <a:srgbClr val="1D1A1D"/>
      </a:dk2>
      <a:lt2>
        <a:srgbClr val="F5F5F5"/>
      </a:lt2>
      <a:accent1>
        <a:srgbClr val="439EB7"/>
      </a:accent1>
      <a:accent2>
        <a:srgbClr val="E28B55"/>
      </a:accent2>
      <a:accent3>
        <a:srgbClr val="DCB64D"/>
      </a:accent3>
      <a:accent4>
        <a:srgbClr val="4CA198"/>
      </a:accent4>
      <a:accent5>
        <a:srgbClr val="835B82"/>
      </a:accent5>
      <a:accent6>
        <a:srgbClr val="645135"/>
      </a:accent6>
      <a:hlink>
        <a:srgbClr val="439EB7"/>
      </a:hlink>
      <a:folHlink>
        <a:srgbClr val="835B82"/>
      </a:folHlink>
    </a:clrScheme>
    <a:fontScheme name="Headlines">
      <a:majorFont>
        <a:latin typeface="Century Schoolbook" panose="020406040505050203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eadlines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100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88900" dist="25400" dir="10800000">
              <a:srgbClr val="000000">
                <a:alpha val="25000"/>
              </a:srgbClr>
            </a:innerShdw>
            <a:outerShdw blurRad="25400" dist="25400" dir="5400000" rotWithShape="0">
              <a:srgbClr val="FFFFFF">
                <a:alpha val="1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45175639_Biography_presentation_cr - v2" id="{A01E65BC-612A-475B-B592-779A440066C3}" vid="{453437E2-1A5B-4416-AE85-AE3C10623CB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EB30A4BCE24A45941AFF1557E6A089" ma:contentTypeVersion="10" ma:contentTypeDescription="Create a new document." ma:contentTypeScope="" ma:versionID="9b5215c448292ad07272a23aad6b45a2">
  <xsd:schema xmlns:xsd="http://www.w3.org/2001/XMLSchema" xmlns:xs="http://www.w3.org/2001/XMLSchema" xmlns:p="http://schemas.microsoft.com/office/2006/metadata/properties" xmlns:ns3="e9df697c-b61f-451a-802c-f8fa8cfa0bdf" xmlns:ns4="5b56738b-cc5c-4b2a-b4c7-5402fa8a37b4" targetNamespace="http://schemas.microsoft.com/office/2006/metadata/properties" ma:root="true" ma:fieldsID="7212d14093736640a41f1c368c2d5cda" ns3:_="" ns4:_="">
    <xsd:import namespace="e9df697c-b61f-451a-802c-f8fa8cfa0bdf"/>
    <xsd:import namespace="5b56738b-cc5c-4b2a-b4c7-5402fa8a37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f697c-b61f-451a-802c-f8fa8cfa0b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6738b-cc5c-4b2a-b4c7-5402fa8a3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77EC923-6023-4411-8330-A0042153EED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DB4AFBF-E012-4607-B95C-D9E661912AC6}">
  <ds:schemaRefs>
    <ds:schemaRef ds:uri="http://purl.org/dc/terms/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e9df697c-b61f-451a-802c-f8fa8cfa0bdf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05AAD80-058D-4226-8EE4-3CBA67A32C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f697c-b61f-451a-802c-f8fa8cfa0bdf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Biography presentation</Template>
  <TotalTime>0</TotalTime>
  <Words>95</Words>
  <Application>Microsoft Office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Century Schoolbook</vt:lpstr>
      <vt:lpstr>Corbel</vt:lpstr>
      <vt:lpstr>Headlines</vt:lpstr>
      <vt:lpstr>Way Home  Read the first 3 pages </vt:lpstr>
      <vt:lpstr>PowerPoint Presentation</vt:lpstr>
      <vt:lpstr>PowerPoint Presentation</vt:lpstr>
      <vt:lpstr>PowerPoint Presentation</vt:lpstr>
      <vt:lpstr>Answer these questions: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2020-06-10T14:48:22Z</dcterms:created>
  <dcterms:modified xsi:type="dcterms:W3CDTF">2020-06-10T14:59:07Z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0x01010088EB30A4BCE24A45941AFF1557E6A089</vt:lpwstr>
  </property>
</Properties>
</file>