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3"/>
  </p:notesMasterIdLst>
  <p:sldIdLst>
    <p:sldId id="256" r:id="rId5"/>
    <p:sldId id="258" r:id="rId6"/>
    <p:sldId id="259" r:id="rId7"/>
    <p:sldId id="257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70B78-23E1-42A1-BCAB-E73C9345EF8E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75763-A567-4924-A9DF-AB0509175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89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603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96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4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38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61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64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44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028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035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352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1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AFD5D08-6777-4B77-A997-30B9B34DD863}" type="datetimeFigureOut">
              <a:rPr lang="en-US" smtClean="0"/>
              <a:t>5/15/2020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41CF09C-890E-4FE0-86CF-780DD9B98D73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096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wmf"/><Relationship Id="rId11" Type="http://schemas.openxmlformats.org/officeDocument/2006/relationships/image" Target="../media/image13.png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jpeg"/><Relationship Id="rId9" Type="http://schemas.openxmlformats.org/officeDocument/2006/relationships/image" Target="../media/image11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>
                <a:latin typeface="SassoonPrimaryInfant" pitchFamily="2" charset="0"/>
              </a:rPr>
              <a:t>Instructions</a:t>
            </a:r>
            <a:endParaRPr lang="en-GB" sz="88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-399727" y="83671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SassoonPrimaryInfant" pitchFamily="2" charset="0"/>
              </a:rPr>
              <a:t>What are Instructions?</a:t>
            </a:r>
            <a:endParaRPr lang="en-GB" b="1" dirty="0"/>
          </a:p>
        </p:txBody>
      </p:sp>
      <p:sp>
        <p:nvSpPr>
          <p:cNvPr id="6" name="Rectangle 5"/>
          <p:cNvSpPr/>
          <p:nvPr/>
        </p:nvSpPr>
        <p:spPr>
          <a:xfrm>
            <a:off x="827583" y="2007716"/>
            <a:ext cx="62215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latin typeface="SassoonPrimaryInfant"/>
              </a:rPr>
              <a:t>Why do we need them? </a:t>
            </a:r>
            <a:endParaRPr lang="en-GB" sz="4400" dirty="0">
              <a:latin typeface="SassoonPrimaryInfan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692696"/>
            <a:ext cx="764386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b="1" dirty="0" smtClean="0">
                <a:latin typeface="SassoonPrimaryInfant" pitchFamily="2" charset="0"/>
              </a:rPr>
              <a:t>Instructions tell us </a:t>
            </a:r>
            <a:r>
              <a:rPr lang="en-GB" sz="3000" b="1" dirty="0" smtClean="0">
                <a:solidFill>
                  <a:srgbClr val="FF0000"/>
                </a:solidFill>
                <a:latin typeface="SassoonPrimaryInfant" pitchFamily="2" charset="0"/>
              </a:rPr>
              <a:t>how </a:t>
            </a:r>
            <a:r>
              <a:rPr lang="en-GB" sz="3000" b="1" dirty="0" smtClean="0">
                <a:latin typeface="SassoonPrimaryInfant" pitchFamily="2" charset="0"/>
              </a:rPr>
              <a:t>to do something. </a:t>
            </a:r>
            <a:endParaRPr lang="en-GB" sz="3000" b="1" dirty="0">
              <a:latin typeface="SassoonPrimaryInfant" pitchFamily="2" charset="0"/>
            </a:endParaRPr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060848"/>
            <a:ext cx="2005076" cy="1844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82327" y="3870171"/>
            <a:ext cx="173862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 smtClean="0">
                <a:latin typeface="SassoonPrimaryInfant" pitchFamily="2" charset="0"/>
              </a:rPr>
              <a:t>Recipes</a:t>
            </a:r>
            <a:endParaRPr lang="en-GB" sz="2500" dirty="0">
              <a:latin typeface="SassoonPrimaryInfant" pitchFamily="2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73322"/>
            <a:ext cx="2286413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059832" y="3317607"/>
            <a:ext cx="345638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 smtClean="0">
                <a:latin typeface="SassoonPrimaryInfant" pitchFamily="2" charset="0"/>
              </a:rPr>
              <a:t>How to play games</a:t>
            </a:r>
            <a:endParaRPr lang="en-GB" sz="2500" dirty="0">
              <a:latin typeface="SassoonPrimaryInfant" pitchFamily="2" charset="0"/>
            </a:endParaRPr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061054"/>
            <a:ext cx="2367086" cy="1506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6084168" y="3639402"/>
            <a:ext cx="3456384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500" dirty="0" smtClean="0">
                <a:latin typeface="SassoonPrimaryInfant" pitchFamily="2" charset="0"/>
              </a:rPr>
              <a:t>How to make things</a:t>
            </a:r>
            <a:endParaRPr lang="en-GB" sz="25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184731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7881" y="720029"/>
            <a:ext cx="5042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SassoonPrimaryInfant" pitchFamily="2" charset="0"/>
              </a:rPr>
              <a:t>How to grow a sunflower</a:t>
            </a:r>
            <a:endParaRPr lang="en-GB" sz="2800" b="1" u="sng" dirty="0">
              <a:latin typeface="SassoonPrimaryInfant" pitchFamily="2" charset="0"/>
            </a:endParaRPr>
          </a:p>
        </p:txBody>
      </p:sp>
      <p:pic>
        <p:nvPicPr>
          <p:cNvPr id="2052" name="Picture 4" descr="C:\Documents and Settings\Teacher\Local Settings\Temporary Internet Files\Content.IE5\ZA5FGWVV\MP90009115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81838" y="1337177"/>
            <a:ext cx="1071538" cy="1643074"/>
          </a:xfrm>
          <a:prstGeom prst="rect">
            <a:avLst/>
          </a:prstGeom>
          <a:noFill/>
        </p:spPr>
      </p:pic>
      <p:pic>
        <p:nvPicPr>
          <p:cNvPr id="2053" name="Picture 5" descr="C:\Documents and Settings\Teacher\Local Settings\Temporary Internet Files\Content.IE5\ZA5FGWVV\MC90029604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1338" y="1643494"/>
            <a:ext cx="1071570" cy="1030441"/>
          </a:xfrm>
          <a:prstGeom prst="rect">
            <a:avLst/>
          </a:prstGeom>
          <a:noFill/>
        </p:spPr>
      </p:pic>
      <p:pic>
        <p:nvPicPr>
          <p:cNvPr id="2054" name="Picture 6" descr="C:\Documents and Settings\Teacher\Local Settings\Temporary Internet Files\Content.IE5\WKUZS2ZY\MP90040220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6504" y="817457"/>
            <a:ext cx="1250135" cy="1000108"/>
          </a:xfrm>
          <a:prstGeom prst="rect">
            <a:avLst/>
          </a:prstGeom>
          <a:noFill/>
        </p:spPr>
      </p:pic>
      <p:pic>
        <p:nvPicPr>
          <p:cNvPr id="2055" name="Picture 7" descr="C:\Documents and Settings\Teacher\Local Settings\Temporary Internet Files\Content.IE5\HLN58P67\MC90038421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83797" y="236589"/>
            <a:ext cx="1071570" cy="1445666"/>
          </a:xfrm>
          <a:prstGeom prst="rect">
            <a:avLst/>
          </a:prstGeom>
          <a:noFill/>
        </p:spPr>
      </p:pic>
      <p:pic>
        <p:nvPicPr>
          <p:cNvPr id="2056" name="Picture 8" descr="C:\Documents and Settings\Teacher\Local Settings\Temporary Internet Files\Content.IE5\QBUX2V8A\MC90023953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342905" y="515617"/>
            <a:ext cx="1174702" cy="1214446"/>
          </a:xfrm>
          <a:prstGeom prst="rect">
            <a:avLst/>
          </a:prstGeom>
          <a:noFill/>
        </p:spPr>
      </p:pic>
      <p:grpSp>
        <p:nvGrpSpPr>
          <p:cNvPr id="2" name="Group 1"/>
          <p:cNvGrpSpPr/>
          <p:nvPr/>
        </p:nvGrpSpPr>
        <p:grpSpPr>
          <a:xfrm>
            <a:off x="184731" y="2801211"/>
            <a:ext cx="2786670" cy="2484148"/>
            <a:chOff x="394263" y="1172439"/>
            <a:chExt cx="2786670" cy="2484148"/>
          </a:xfrm>
        </p:grpSpPr>
        <p:pic>
          <p:nvPicPr>
            <p:cNvPr id="11" name="Picture 4" descr="C:\Documents and Settings\Teacher\Local Settings\Temporary Internet Files\Content.IE5\ZA5FGWVV\MC900333068[1].wmf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33060" y="1172439"/>
              <a:ext cx="1815084" cy="975316"/>
            </a:xfrm>
            <a:prstGeom prst="rect">
              <a:avLst/>
            </a:prstGeom>
            <a:noFill/>
          </p:spPr>
        </p:pic>
        <p:pic>
          <p:nvPicPr>
            <p:cNvPr id="12" name="Picture 6" descr="C:\Documents and Settings\Teacher\Local Settings\Temporary Internet Files\Content.IE5\JUL5QS2X\MC900441776[1].p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33060" y="2199271"/>
              <a:ext cx="1457316" cy="1457316"/>
            </a:xfrm>
            <a:prstGeom prst="rect">
              <a:avLst/>
            </a:prstGeom>
            <a:noFill/>
          </p:spPr>
        </p:pic>
        <p:pic>
          <p:nvPicPr>
            <p:cNvPr id="13" name="Picture 7" descr="C:\Documents and Settings\Teacher\Local Settings\Temporary Internet Files\Content.IE5\HLN58P67\MC900191707[1].wmf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94263" y="1748690"/>
              <a:ext cx="1428760" cy="1000132"/>
            </a:xfrm>
            <a:prstGeom prst="rect">
              <a:avLst/>
            </a:prstGeom>
            <a:noFill/>
          </p:spPr>
        </p:pic>
        <p:pic>
          <p:nvPicPr>
            <p:cNvPr id="14" name="Picture 11" descr="C:\Documents and Settings\Teacher\Local Settings\Temporary Internet Files\Content.IE5\WKUZS2ZY\MC900232907[1].wmf"/>
            <p:cNvPicPr>
              <a:picLocks noChangeAspect="1"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2058303" y="1499128"/>
              <a:ext cx="1122630" cy="1857469"/>
            </a:xfrm>
            <a:prstGeom prst="rect">
              <a:avLst/>
            </a:prstGeom>
            <a:noFill/>
          </p:spPr>
        </p:pic>
      </p:grpSp>
      <p:sp>
        <p:nvSpPr>
          <p:cNvPr id="16" name="TextBox 15"/>
          <p:cNvSpPr txBox="1"/>
          <p:nvPr/>
        </p:nvSpPr>
        <p:spPr>
          <a:xfrm>
            <a:off x="455540" y="2282592"/>
            <a:ext cx="602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SassoonPrimaryInfant" pitchFamily="2" charset="0"/>
              </a:rPr>
              <a:t>How to make a pepperoni pizza</a:t>
            </a:r>
            <a:endParaRPr lang="en-GB" sz="2800" b="1" u="sng" dirty="0">
              <a:latin typeface="SassoonPrimaryInfant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14566" y="9459160"/>
            <a:ext cx="602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solidFill>
                  <a:srgbClr val="00B0F0"/>
                </a:solidFill>
                <a:latin typeface="SassoonPrimaryInfant" pitchFamily="2" charset="0"/>
              </a:rPr>
              <a:t>How to play snakes and ladders</a:t>
            </a:r>
            <a:endParaRPr lang="en-GB" sz="2800" b="1" u="sng" dirty="0">
              <a:solidFill>
                <a:srgbClr val="00B0F0"/>
              </a:solidFill>
              <a:latin typeface="SassoonPrimaryInfant" pitchFamily="2" charset="0"/>
            </a:endParaRPr>
          </a:p>
        </p:txBody>
      </p:sp>
      <p:pic>
        <p:nvPicPr>
          <p:cNvPr id="1026" name="Picture 2" descr="How to Play Snakes and Ladders – Yellow Mountain Import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206" y="4013996"/>
            <a:ext cx="3012401" cy="231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31148" y="5519264"/>
            <a:ext cx="60282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>
                <a:latin typeface="SassoonPrimaryInfant" pitchFamily="2" charset="0"/>
              </a:rPr>
              <a:t>How to play Snakes and Ladders</a:t>
            </a:r>
            <a:endParaRPr lang="en-GB" sz="2800" b="1" u="sng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Features of Instructions</a:t>
            </a:r>
            <a:endParaRPr lang="en-GB" b="1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3500" b="1" dirty="0" smtClean="0">
                <a:solidFill>
                  <a:srgbClr val="FF0000"/>
                </a:solidFill>
                <a:latin typeface="SassoonPrimaryInfant" pitchFamily="2" charset="0"/>
              </a:rPr>
              <a:t>Title</a:t>
            </a:r>
            <a:r>
              <a:rPr lang="en-GB" sz="3500" dirty="0" smtClean="0">
                <a:latin typeface="SassoonPrimaryInfant" pitchFamily="2" charset="0"/>
              </a:rPr>
              <a:t> </a:t>
            </a:r>
            <a:r>
              <a:rPr lang="en-GB" sz="3200" dirty="0" smtClean="0">
                <a:latin typeface="SassoonPrimaryInfant" pitchFamily="2" charset="0"/>
              </a:rPr>
              <a:t>(what are you giving instructions on)</a:t>
            </a:r>
          </a:p>
          <a:p>
            <a:r>
              <a:rPr lang="en-GB" sz="3500" b="1" dirty="0" smtClean="0">
                <a:solidFill>
                  <a:srgbClr val="FF0000"/>
                </a:solidFill>
                <a:latin typeface="SassoonPrimaryInfant" pitchFamily="2" charset="0"/>
              </a:rPr>
              <a:t>Things you </a:t>
            </a:r>
            <a:r>
              <a:rPr lang="en-GB" sz="3200" b="1" dirty="0" smtClean="0">
                <a:solidFill>
                  <a:srgbClr val="FF0000"/>
                </a:solidFill>
                <a:latin typeface="SassoonPrimaryInfant" pitchFamily="2" charset="0"/>
              </a:rPr>
              <a:t>need </a:t>
            </a:r>
            <a:r>
              <a:rPr lang="en-GB" sz="3200" dirty="0" smtClean="0">
                <a:latin typeface="SassoonPrimaryInfant" pitchFamily="2" charset="0"/>
              </a:rPr>
              <a:t>(a list of what you need)</a:t>
            </a:r>
          </a:p>
          <a:p>
            <a:r>
              <a:rPr lang="en-GB" sz="3500" b="1" dirty="0" smtClean="0">
                <a:solidFill>
                  <a:srgbClr val="FF0000"/>
                </a:solidFill>
                <a:latin typeface="SassoonPrimaryInfant" pitchFamily="2" charset="0"/>
              </a:rPr>
              <a:t>Method:</a:t>
            </a:r>
          </a:p>
          <a:p>
            <a:pPr lvl="1"/>
            <a:r>
              <a:rPr lang="en-GB" sz="3500" dirty="0" smtClean="0">
                <a:latin typeface="SassoonPrimaryInfant" pitchFamily="2" charset="0"/>
              </a:rPr>
              <a:t>Numbered instructions</a:t>
            </a:r>
          </a:p>
          <a:p>
            <a:pPr lvl="1"/>
            <a:r>
              <a:rPr lang="en-GB" sz="3500" dirty="0">
                <a:latin typeface="SassoonPrimaryInfant" pitchFamily="2" charset="0"/>
              </a:rPr>
              <a:t>Time words in order (</a:t>
            </a:r>
            <a:r>
              <a:rPr lang="en-GB" sz="3500" b="1" dirty="0">
                <a:latin typeface="SassoonPrimaryInfant" pitchFamily="2" charset="0"/>
              </a:rPr>
              <a:t>First, then, next, finally</a:t>
            </a:r>
            <a:r>
              <a:rPr lang="en-GB" sz="3500" dirty="0">
                <a:latin typeface="SassoonPrimaryInfant" pitchFamily="2" charset="0"/>
              </a:rPr>
              <a:t>)</a:t>
            </a:r>
          </a:p>
          <a:p>
            <a:pPr lvl="1"/>
            <a:r>
              <a:rPr lang="en-GB" sz="3500" dirty="0" smtClean="0">
                <a:latin typeface="SassoonPrimaryInfant" pitchFamily="2" charset="0"/>
              </a:rPr>
              <a:t>Bossy words (put, take, add)</a:t>
            </a:r>
          </a:p>
          <a:p>
            <a:pPr marL="0" indent="0">
              <a:buNone/>
            </a:pPr>
            <a:endParaRPr lang="en-GB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270404"/>
            <a:ext cx="7543800" cy="612617"/>
          </a:xfrm>
        </p:spPr>
        <p:txBody>
          <a:bodyPr>
            <a:normAutofit/>
          </a:bodyPr>
          <a:lstStyle/>
          <a:p>
            <a:r>
              <a:rPr lang="en-GB" sz="2500" dirty="0" smtClean="0">
                <a:solidFill>
                  <a:srgbClr val="FF0000"/>
                </a:solidFill>
              </a:rPr>
              <a:t>Can you spot all the features in these instructions</a:t>
            </a:r>
            <a:r>
              <a:rPr lang="en-GB" sz="2500" dirty="0" smtClean="0"/>
              <a:t>:</a:t>
            </a:r>
            <a:endParaRPr lang="en-GB" sz="2500" dirty="0"/>
          </a:p>
        </p:txBody>
      </p:sp>
      <p:pic>
        <p:nvPicPr>
          <p:cNvPr id="19458" name="Picture 2" descr="C:\Documents and Settings\Teacher\Local Settings\Temporary Internet Files\Content.IE5\ZA5FGWVV\MC900436177[1]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85926"/>
            <a:ext cx="7000924" cy="4143403"/>
          </a:xfrm>
          <a:prstGeom prst="rect">
            <a:avLst/>
          </a:prstGeom>
          <a:noFill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00100" y="1173309"/>
            <a:ext cx="7543800" cy="6126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500" dirty="0" smtClean="0">
                <a:latin typeface="SassoonPrimaryInfant"/>
              </a:rPr>
              <a:t>How to make a Halloween Mask </a:t>
            </a:r>
            <a:r>
              <a:rPr lang="en-GB" sz="3500" dirty="0" smtClean="0">
                <a:solidFill>
                  <a:srgbClr val="FF0000"/>
                </a:solidFill>
                <a:latin typeface="SassoonPrimaryInfant"/>
              </a:rPr>
              <a:t>[Title]</a:t>
            </a:r>
            <a:endParaRPr lang="en-GB" sz="3500" dirty="0">
              <a:solidFill>
                <a:srgbClr val="FF0000"/>
              </a:solidFill>
              <a:latin typeface="SassoonPrimaryInfan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8321040" cy="1450757"/>
          </a:xfrm>
        </p:spPr>
        <p:txBody>
          <a:bodyPr>
            <a:normAutofit/>
          </a:bodyPr>
          <a:lstStyle/>
          <a:p>
            <a:r>
              <a:rPr lang="en-GB" sz="3500" dirty="0" smtClean="0">
                <a:latin typeface="SassoonPrimaryInfant"/>
              </a:rPr>
              <a:t>You will need:</a:t>
            </a:r>
            <a:r>
              <a:rPr lang="en-GB" sz="3500" b="1" dirty="0" smtClean="0">
                <a:latin typeface="SassoonPrimaryInfant"/>
              </a:rPr>
              <a:t> </a:t>
            </a:r>
            <a:r>
              <a:rPr lang="en-GB" sz="3500" dirty="0" smtClean="0">
                <a:solidFill>
                  <a:srgbClr val="FF0000"/>
                </a:solidFill>
                <a:latin typeface="SassoonPrimaryInfant"/>
              </a:rPr>
              <a:t>[List of what you need]</a:t>
            </a:r>
            <a:endParaRPr lang="en-GB" sz="3500" dirty="0">
              <a:latin typeface="SassoonPrimaryInfan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SassoonPrimaryInfant" pitchFamily="2" charset="0"/>
              </a:rPr>
              <a:t>Card</a:t>
            </a:r>
          </a:p>
          <a:p>
            <a:r>
              <a:rPr lang="en-GB" sz="4000" dirty="0" smtClean="0">
                <a:latin typeface="SassoonPrimaryInfant" pitchFamily="2" charset="0"/>
              </a:rPr>
              <a:t>Felt tips</a:t>
            </a:r>
          </a:p>
          <a:p>
            <a:r>
              <a:rPr lang="en-GB" sz="4000" dirty="0" smtClean="0">
                <a:latin typeface="SassoonPrimaryInfant" pitchFamily="2" charset="0"/>
              </a:rPr>
              <a:t>Scissors</a:t>
            </a:r>
          </a:p>
          <a:p>
            <a:r>
              <a:rPr lang="en-GB" sz="4000" dirty="0" smtClean="0">
                <a:latin typeface="SassoonPrimaryInfant" pitchFamily="2" charset="0"/>
              </a:rPr>
              <a:t>Lollipop stick </a:t>
            </a:r>
          </a:p>
          <a:p>
            <a:r>
              <a:rPr lang="en-GB" sz="4000" dirty="0" smtClean="0">
                <a:latin typeface="SassoonPrimaryInfant" pitchFamily="2" charset="0"/>
              </a:rPr>
              <a:t>Tape</a:t>
            </a:r>
            <a:endParaRPr lang="en-GB" sz="4000" dirty="0">
              <a:latin typeface="SassoonPrimaryInfant" pitchFamily="2" charset="0"/>
            </a:endParaRPr>
          </a:p>
        </p:txBody>
      </p:sp>
      <p:pic>
        <p:nvPicPr>
          <p:cNvPr id="20482" name="Picture 2" descr="C:\Documents and Settings\Teacher\Local Settings\Temporary Internet Files\Content.IE5\HLN58P67\MP9004402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53874" y="1845733"/>
            <a:ext cx="874703" cy="583135"/>
          </a:xfrm>
          <a:prstGeom prst="rect">
            <a:avLst/>
          </a:prstGeom>
          <a:noFill/>
        </p:spPr>
      </p:pic>
      <p:pic>
        <p:nvPicPr>
          <p:cNvPr id="20486" name="Picture 6" descr="C:\Documents and Settings\Teacher\Local Settings\Temporary Internet Files\Content.IE5\WKUZS2ZY\MC900441488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1225" y="3246336"/>
            <a:ext cx="1128600" cy="785818"/>
          </a:xfrm>
          <a:prstGeom prst="rect">
            <a:avLst/>
          </a:prstGeom>
          <a:noFill/>
        </p:spPr>
      </p:pic>
      <p:pic>
        <p:nvPicPr>
          <p:cNvPr id="20487" name="Picture 7" descr="C:\Documents and Settings\Teacher\Local Settings\Temporary Internet Files\Content.IE5\W2I5VJUY\MC900290519[2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99792" y="2645416"/>
            <a:ext cx="2008360" cy="600920"/>
          </a:xfrm>
          <a:prstGeom prst="rect">
            <a:avLst/>
          </a:prstGeom>
          <a:noFill/>
        </p:spPr>
      </p:pic>
      <p:pic>
        <p:nvPicPr>
          <p:cNvPr id="20488" name="Picture 8" descr="C:\Documents and Settings\Teacher\Local Settings\Temporary Internet Files\Content.IE5\W1AO144P\MP900386791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6673" y="4728344"/>
            <a:ext cx="1599182" cy="1140750"/>
          </a:xfrm>
          <a:prstGeom prst="rect">
            <a:avLst/>
          </a:prstGeom>
          <a:noFill/>
        </p:spPr>
      </p:pic>
      <p:sp>
        <p:nvSpPr>
          <p:cNvPr id="11" name="Rounded Rectangle 10"/>
          <p:cNvSpPr/>
          <p:nvPr/>
        </p:nvSpPr>
        <p:spPr>
          <a:xfrm>
            <a:off x="4024389" y="4211766"/>
            <a:ext cx="3071834" cy="285752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 smtClean="0">
                <a:latin typeface="SassoonPrimaryInfant"/>
              </a:rPr>
              <a:t>How to make </a:t>
            </a:r>
            <a:r>
              <a:rPr lang="en-GB" sz="3500" dirty="0" smtClean="0">
                <a:solidFill>
                  <a:srgbClr val="FF0000"/>
                </a:solidFill>
                <a:latin typeface="SassoonPrimaryInfant"/>
              </a:rPr>
              <a:t>[Method using numbers, time words and bossy words]</a:t>
            </a:r>
            <a:endParaRPr lang="en-GB" sz="3500" dirty="0">
              <a:latin typeface="SassoonPrimaryInfan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2735394"/>
          </a:xfrm>
        </p:spPr>
        <p:txBody>
          <a:bodyPr/>
          <a:lstStyle/>
          <a:p>
            <a:r>
              <a:rPr lang="en-GB" dirty="0" smtClean="0"/>
              <a:t>1. </a:t>
            </a:r>
            <a:r>
              <a:rPr lang="en-GB" b="1" dirty="0" smtClean="0"/>
              <a:t>First</a:t>
            </a:r>
            <a:r>
              <a:rPr lang="en-GB" dirty="0" smtClean="0"/>
              <a:t> draw the design on the card </a:t>
            </a:r>
          </a:p>
          <a:p>
            <a:r>
              <a:rPr lang="en-GB" dirty="0" smtClean="0"/>
              <a:t>2. </a:t>
            </a:r>
            <a:r>
              <a:rPr lang="en-GB" b="1" dirty="0" smtClean="0"/>
              <a:t>Then</a:t>
            </a:r>
            <a:r>
              <a:rPr lang="en-GB" dirty="0" smtClean="0"/>
              <a:t> colour the mask with felt tips.</a:t>
            </a:r>
          </a:p>
          <a:p>
            <a:r>
              <a:rPr lang="en-GB" dirty="0" smtClean="0"/>
              <a:t>3. </a:t>
            </a:r>
            <a:r>
              <a:rPr lang="en-GB" b="1" dirty="0" smtClean="0"/>
              <a:t>Next</a:t>
            </a:r>
            <a:r>
              <a:rPr lang="en-GB" dirty="0" smtClean="0"/>
              <a:t> cut out the mask outline.</a:t>
            </a:r>
          </a:p>
          <a:p>
            <a:r>
              <a:rPr lang="en-GB" dirty="0" smtClean="0"/>
              <a:t>4. </a:t>
            </a:r>
            <a:r>
              <a:rPr lang="en-GB" b="1" dirty="0" smtClean="0"/>
              <a:t>After</a:t>
            </a:r>
            <a:r>
              <a:rPr lang="en-GB" dirty="0" smtClean="0"/>
              <a:t> cut eye holes.</a:t>
            </a:r>
          </a:p>
          <a:p>
            <a:r>
              <a:rPr lang="en-GB" dirty="0" smtClean="0"/>
              <a:t>5. </a:t>
            </a:r>
            <a:r>
              <a:rPr lang="en-GB" b="1" dirty="0" smtClean="0"/>
              <a:t>Finally</a:t>
            </a:r>
            <a:r>
              <a:rPr lang="en-GB" dirty="0" smtClean="0"/>
              <a:t> stick the lollipop stick to the back with </a:t>
            </a:r>
            <a:br>
              <a:rPr lang="en-GB" dirty="0" smtClean="0"/>
            </a:br>
            <a:r>
              <a:rPr lang="en-GB" dirty="0" smtClean="0"/>
              <a:t>the tape.</a:t>
            </a:r>
            <a:endParaRPr lang="en-GB" dirty="0"/>
          </a:p>
        </p:txBody>
      </p:sp>
      <p:pic>
        <p:nvPicPr>
          <p:cNvPr id="21507" name="Picture 3" descr="C:\Documents and Settings\Teacher\Local Settings\Temporary Internet Files\Content.IE5\7H55KJY5\MC90032328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2928934"/>
            <a:ext cx="1937442" cy="3271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FAEAA44F28954D9F09A3FED8554A96" ma:contentTypeVersion="11" ma:contentTypeDescription="Create a new document." ma:contentTypeScope="" ma:versionID="dcbbf63357d60c53c20f46e992d37f1b">
  <xsd:schema xmlns:xsd="http://www.w3.org/2001/XMLSchema" xmlns:xs="http://www.w3.org/2001/XMLSchema" xmlns:p="http://schemas.microsoft.com/office/2006/metadata/properties" xmlns:ns2="18dd7ec8-8d48-44b5-a196-15042b167607" xmlns:ns3="50eaea07-5911-49d3-a8ed-f9773790a9c5" targetNamespace="http://schemas.microsoft.com/office/2006/metadata/properties" ma:root="true" ma:fieldsID="bd09e71ca4f5121722a296cd9787914d" ns2:_="" ns3:_="">
    <xsd:import namespace="18dd7ec8-8d48-44b5-a196-15042b167607"/>
    <xsd:import namespace="50eaea07-5911-49d3-a8ed-f9773790a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dd7ec8-8d48-44b5-a196-15042b1676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eaea07-5911-49d3-a8ed-f9773790a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0A316D-A1DB-43F8-8A29-8B23041FD6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8dd7ec8-8d48-44b5-a196-15042b167607"/>
    <ds:schemaRef ds:uri="50eaea07-5911-49d3-a8ed-f9773790a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E8F833-CB7D-4D37-9D57-F88E2CAB4352}">
  <ds:schemaRefs>
    <ds:schemaRef ds:uri="http://schemas.microsoft.com/office/2006/documentManagement/types"/>
    <ds:schemaRef ds:uri="http://schemas.microsoft.com/office/2006/metadata/properties"/>
    <ds:schemaRef ds:uri="50eaea07-5911-49d3-a8ed-f9773790a9c5"/>
    <ds:schemaRef ds:uri="http://purl.org/dc/terms/"/>
    <ds:schemaRef ds:uri="http://schemas.openxmlformats.org/package/2006/metadata/core-properties"/>
    <ds:schemaRef ds:uri="18dd7ec8-8d48-44b5-a196-15042b167607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D26EEBE-04F4-4FA0-8170-6370E026A0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123</TotalTime>
  <Words>201</Words>
  <Application>Microsoft Office PowerPoint</Application>
  <PresentationFormat>On-screen Show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SassoonPrimaryInfant</vt:lpstr>
      <vt:lpstr>Times New Roman</vt:lpstr>
      <vt:lpstr>Retrospect</vt:lpstr>
      <vt:lpstr>Instructions</vt:lpstr>
      <vt:lpstr>PowerPoint Presentation</vt:lpstr>
      <vt:lpstr>PowerPoint Presentation</vt:lpstr>
      <vt:lpstr>PowerPoint Presentation</vt:lpstr>
      <vt:lpstr>Features of Instructions</vt:lpstr>
      <vt:lpstr>Can you spot all the features in these instructions:</vt:lpstr>
      <vt:lpstr>You will need: [List of what you need]</vt:lpstr>
      <vt:lpstr>How to make [Method using numbers, time words and bossy words]</vt:lpstr>
    </vt:vector>
  </TitlesOfParts>
  <Company>Your Company Name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Your User Name</dc:creator>
  <cp:lastModifiedBy>Isla Aitken</cp:lastModifiedBy>
  <cp:revision>14</cp:revision>
  <dcterms:created xsi:type="dcterms:W3CDTF">2012-10-13T21:06:21Z</dcterms:created>
  <dcterms:modified xsi:type="dcterms:W3CDTF">2020-05-15T06:51:35Z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0x010100FEFAEAA44F28954D9F09A3FED8554A96</vt:lpwstr>
  </property>
</Properties>
</file>