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3" r:id="rId2"/>
    <p:sldId id="268" r:id="rId3"/>
    <p:sldId id="269" r:id="rId4"/>
    <p:sldId id="270" r:id="rId5"/>
    <p:sldId id="271" r:id="rId6"/>
    <p:sldId id="272" r:id="rId7"/>
    <p:sldId id="273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Sassoon Infant Rg" panose="02000503030000020003" charset="0"/>
      <p:regular r:id="rId13"/>
      <p:bold r:id="rId14"/>
    </p:embeddedFont>
    <p:embeddedFont>
      <p:font typeface="Arial Black" panose="020B0A04020102020204" pitchFamily="34" charset="0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18A0DB"/>
    <a:srgbClr val="BC0105"/>
    <a:srgbClr val="4DB1E3"/>
    <a:srgbClr val="DE1E5A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583247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 smtClean="0">
                <a:latin typeface="Twinkl SemiBold" pitchFamily="2" charset="0"/>
              </a:rPr>
              <a:t>Aims</a:t>
            </a:r>
            <a:endParaRPr lang="en-US" sz="3600" b="0" dirty="0">
              <a:latin typeface="Twinkl SemiBold" pitchFamily="2" charset="0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identify the features of an instruction </a:t>
            </a:r>
            <a:r>
              <a:rPr lang="en-GB" dirty="0" smtClean="0"/>
              <a:t>text.</a:t>
            </a:r>
          </a:p>
          <a:p>
            <a:r>
              <a:rPr lang="en-GB" dirty="0" smtClean="0"/>
              <a:t>I </a:t>
            </a:r>
            <a:r>
              <a:rPr lang="en-GB" dirty="0"/>
              <a:t>can write </a:t>
            </a:r>
            <a:r>
              <a:rPr lang="en-GB" dirty="0" smtClean="0"/>
              <a:t>instructions.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07" y="1828801"/>
            <a:ext cx="5459454" cy="448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3696791" cy="994306"/>
          </a:xfrm>
        </p:spPr>
        <p:txBody>
          <a:bodyPr/>
          <a:lstStyle/>
          <a:p>
            <a:r>
              <a:rPr lang="en-GB" dirty="0">
                <a:latin typeface="Twinkl" pitchFamily="50" charset="0"/>
              </a:rPr>
              <a:t>Instructions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56088" y="1473201"/>
            <a:ext cx="74799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Instructions tell us how do to something. </a:t>
            </a:r>
          </a:p>
          <a:p>
            <a:r>
              <a:rPr lang="en-GB" dirty="0">
                <a:latin typeface="Twinkl" pitchFamily="50" charset="0"/>
              </a:rPr>
              <a:t>There are many different types of </a:t>
            </a:r>
            <a:r>
              <a:rPr lang="en-GB" dirty="0" smtClean="0">
                <a:latin typeface="Twinkl" pitchFamily="50" charset="0"/>
              </a:rPr>
              <a:t>instructions. Some </a:t>
            </a:r>
            <a:r>
              <a:rPr lang="en-GB" dirty="0">
                <a:latin typeface="Twinkl" pitchFamily="50" charset="0"/>
              </a:rPr>
              <a:t>examples include</a:t>
            </a:r>
            <a:r>
              <a:rPr lang="en-GB" dirty="0" smtClean="0">
                <a:latin typeface="Twinkl" pitchFamily="50" charset="0"/>
              </a:rPr>
              <a:t>: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56089" y="2246322"/>
            <a:ext cx="7479957" cy="1931499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recipes;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directions;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how to play a game;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how to make or build something;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how to repair something;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or how to look after/care for something.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56089" y="4555525"/>
            <a:ext cx="7479957" cy="1074764"/>
          </a:xfrm>
          <a:prstGeom prst="roundRect">
            <a:avLst>
              <a:gd name="adj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latin typeface="Twinkl" pitchFamily="50" charset="0"/>
              </a:rPr>
              <a:t>Can you think of any more examples?</a:t>
            </a:r>
            <a:endParaRPr lang="en-GB" sz="2000" dirty="0">
              <a:latin typeface="Twinkl" pitchFamily="50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108" y="2874940"/>
            <a:ext cx="3299423" cy="3398108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848682" y="851815"/>
            <a:ext cx="487363" cy="4873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08023" y="732367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Play me!</a:t>
            </a:r>
            <a:endParaRPr lang="en-GB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03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0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Features of Instruction Writing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56088" y="1473201"/>
            <a:ext cx="74799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Regardless of their purpose, instructions share many of the same features: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56089" y="2228610"/>
            <a:ext cx="7479957" cy="1083002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An introduction to explain what the end result will be (what the instructions will help the reader to do). This will usually include questions to engage the reader</a:t>
            </a: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56089" y="3512288"/>
            <a:ext cx="7479957" cy="1184807"/>
          </a:xfrm>
          <a:prstGeom prst="roundRect">
            <a:avLst>
              <a:gd name="adj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 list of things the reader will need, such as ingredients for a recipe, materials for a building project or equipment for a craft activity</a:t>
            </a: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56089" y="4897772"/>
            <a:ext cx="7479957" cy="1083002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An outline of the method needed to complete the task (usually in chronological order).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7721304" y="1397227"/>
            <a:ext cx="487363" cy="4873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19565" y="1005897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Play me!</a:t>
            </a:r>
            <a:endParaRPr lang="en-GB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277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7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45943"/>
            <a:ext cx="8220075" cy="994306"/>
          </a:xfrm>
        </p:spPr>
        <p:txBody>
          <a:bodyPr/>
          <a:lstStyle/>
          <a:p>
            <a:r>
              <a:rPr lang="en-GB" dirty="0">
                <a:latin typeface="Twinkl" pitchFamily="50" charset="0"/>
              </a:rPr>
              <a:t>Features of Instruction Writing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856089" y="1274870"/>
            <a:ext cx="7479957" cy="1083002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Imperative verbs are usually used within the method to ‘boss’ the reader around!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56089" y="2527179"/>
            <a:ext cx="7479957" cy="1184807"/>
          </a:xfrm>
          <a:prstGeom prst="roundRect">
            <a:avLst>
              <a:gd name="adj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Conjunctions, prepositions and adverbs to show time, place and cause should be used throughout, e.g. After that, Inside the box, As soon as it has melted, etc.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56089" y="3812324"/>
            <a:ext cx="7479957" cy="1083002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Extra tips and advice may be given to the reader for especially tricky parts of a task. 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56089" y="4995664"/>
            <a:ext cx="7479957" cy="1184807"/>
          </a:xfrm>
          <a:prstGeom prst="roundRect">
            <a:avLst>
              <a:gd name="adj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Pictures or diagrams can be used to provide clarification, e.g. a series of pictures or diagrams corresponding to each step of the method, a single picture or diagram of a tricky part of the process or an illustration of the final product.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3334748" y="1939478"/>
            <a:ext cx="487363" cy="4873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22111" y="1857750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Play me!</a:t>
            </a:r>
            <a:endParaRPr lang="en-GB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79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5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856087" y="1440249"/>
            <a:ext cx="7479957" cy="1080994"/>
          </a:xfrm>
          <a:prstGeom prst="roundRect">
            <a:avLst>
              <a:gd name="adj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 conclusion to sum up the task and help the reader check that they have achieved the correct outcome.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598" y="2434555"/>
            <a:ext cx="4298933" cy="6858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45943"/>
            <a:ext cx="8220075" cy="994306"/>
          </a:xfrm>
        </p:spPr>
        <p:txBody>
          <a:bodyPr/>
          <a:lstStyle/>
          <a:p>
            <a:r>
              <a:rPr lang="en-GB" dirty="0">
                <a:latin typeface="Twinkl" pitchFamily="50" charset="0"/>
              </a:rPr>
              <a:t>Features of Instruction Writing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2742227" y="3417721"/>
            <a:ext cx="3707673" cy="233130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Layout devices will also be used to structure and organise the text. These may include headings and subheadings, underlining, bold or italic text, bullet points and numbers.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814888" y="3087113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Play me!</a:t>
            </a:r>
            <a:endParaRPr lang="en-GB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601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79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task!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765719" y="1747611"/>
            <a:ext cx="487363" cy="4873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3082" y="1698904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Play me!</a:t>
            </a:r>
            <a:endParaRPr lang="en-GB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1249" t="22888" r="53819" b="15038"/>
          <a:stretch/>
        </p:blipFill>
        <p:spPr>
          <a:xfrm>
            <a:off x="4681765" y="1186542"/>
            <a:ext cx="3661046" cy="51269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198" y="2682240"/>
            <a:ext cx="42245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/>
              <a:t>Title:</a:t>
            </a:r>
          </a:p>
          <a:p>
            <a:r>
              <a:rPr lang="en-GB" sz="2800" u="sng" dirty="0" smtClean="0"/>
              <a:t>How to make a cup of tea</a:t>
            </a:r>
            <a:endParaRPr lang="en-GB" sz="28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583474" y="4545874"/>
            <a:ext cx="33876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Safety Warning: Do not use the kettle without asking an adult first.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57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Check!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66057" y="1637211"/>
            <a:ext cx="7924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specific were you?</a:t>
            </a:r>
          </a:p>
          <a:p>
            <a:endParaRPr lang="en-GB" sz="2800" dirty="0"/>
          </a:p>
          <a:p>
            <a:r>
              <a:rPr lang="en-GB" sz="2800" dirty="0" smtClean="0"/>
              <a:t>Listen to the recording </a:t>
            </a:r>
            <a:r>
              <a:rPr lang="en-GB" sz="2800" b="1" u="sng" dirty="0" smtClean="0"/>
              <a:t>AFTER</a:t>
            </a:r>
            <a:r>
              <a:rPr lang="en-GB" sz="2800" dirty="0" smtClean="0"/>
              <a:t> you have written your instructions to see if you included all these instructions.</a:t>
            </a:r>
            <a:endParaRPr lang="en-GB" sz="28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2882537" y="4546606"/>
            <a:ext cx="540567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6057" y="4497901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Play me!</a:t>
            </a:r>
            <a:endParaRPr lang="en-GB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92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2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1367</TotalTime>
  <Words>413</Words>
  <Application>Microsoft Office PowerPoint</Application>
  <PresentationFormat>On-screen Show (4:3)</PresentationFormat>
  <Paragraphs>41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Twinkl</vt:lpstr>
      <vt:lpstr>Sassoon Infant Rg</vt:lpstr>
      <vt:lpstr>Arial Black</vt:lpstr>
      <vt:lpstr>Arial</vt:lpstr>
      <vt:lpstr>Calibri</vt:lpstr>
      <vt:lpstr>Twinkl SemiBold</vt:lpstr>
      <vt:lpstr>Office Theme</vt:lpstr>
      <vt:lpstr>PowerPoint Presentation</vt:lpstr>
      <vt:lpstr>Instructions</vt:lpstr>
      <vt:lpstr>Features of Instruction Writing</vt:lpstr>
      <vt:lpstr>Features of Instruction Writing</vt:lpstr>
      <vt:lpstr>Features of Instruction Writing</vt:lpstr>
      <vt:lpstr>Your task!</vt:lpstr>
      <vt:lpstr>Check!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Hannah Dannell</cp:lastModifiedBy>
  <cp:revision>137</cp:revision>
  <dcterms:created xsi:type="dcterms:W3CDTF">2014-10-01T16:09:27Z</dcterms:created>
  <dcterms:modified xsi:type="dcterms:W3CDTF">2020-03-29T22:28:23Z</dcterms:modified>
</cp:coreProperties>
</file>