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2943F0-892D-5896-D209-401A94827DC0}" v="12" dt="2025-12-03T12:36:51.240"/>
    <p1510:client id="{7EBDAA57-A70C-E6DD-080D-3C08B5F6CA95}" v="107" dt="2025-12-03T12:46:43.577"/>
    <p1510:client id="{9AE2DFA2-066D-71A8-0D4D-A880FA4FAE3E}" v="19" dt="2025-12-03T12:47:50.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7EBDAA57-A70C-E6DD-080D-3C08B5F6CA95}"/>
    <pc:docChg chg="modSld">
      <pc:chgData name="Kiki Amin" userId="S::kiki.amin@vikingacademytrust.com::47ce30ee-4c93-4567-9a94-bf9a79d557ea" providerId="AD" clId="Web-{7EBDAA57-A70C-E6DD-080D-3C08B5F6CA95}" dt="2025-12-03T12:46:39.452" v="99"/>
      <pc:docMkLst>
        <pc:docMk/>
      </pc:docMkLst>
      <pc:sldChg chg="modSp">
        <pc:chgData name="Kiki Amin" userId="S::kiki.amin@vikingacademytrust.com::47ce30ee-4c93-4567-9a94-bf9a79d557ea" providerId="AD" clId="Web-{7EBDAA57-A70C-E6DD-080D-3C08B5F6CA95}" dt="2025-12-03T12:46:39.452" v="99"/>
        <pc:sldMkLst>
          <pc:docMk/>
          <pc:sldMk cId="2938597395" sldId="256"/>
        </pc:sldMkLst>
        <pc:graphicFrameChg chg="mod modGraphic">
          <ac:chgData name="Kiki Amin" userId="S::kiki.amin@vikingacademytrust.com::47ce30ee-4c93-4567-9a94-bf9a79d557ea" providerId="AD" clId="Web-{7EBDAA57-A70C-E6DD-080D-3C08B5F6CA95}" dt="2025-12-03T12:46:39.452" v="99"/>
          <ac:graphicFrameMkLst>
            <pc:docMk/>
            <pc:sldMk cId="2938597395" sldId="256"/>
            <ac:graphicFrameMk id="5" creationId="{00000000-0000-0000-0000-000000000000}"/>
          </ac:graphicFrameMkLst>
        </pc:graphicFrameChg>
      </pc:sldChg>
    </pc:docChg>
  </pc:docChgLst>
  <pc:docChgLst>
    <pc:chgData name="Kiki Amin" userId="S::kiki.amin@vikingacademytrust.com::47ce30ee-4c93-4567-9a94-bf9a79d557ea" providerId="AD" clId="Web-{7C2943F0-892D-5896-D209-401A94827DC0}"/>
    <pc:docChg chg="modSld">
      <pc:chgData name="Kiki Amin" userId="S::kiki.amin@vikingacademytrust.com::47ce30ee-4c93-4567-9a94-bf9a79d557ea" providerId="AD" clId="Web-{7C2943F0-892D-5896-D209-401A94827DC0}" dt="2025-12-03T12:36:51.224" v="5" actId="20577"/>
      <pc:docMkLst>
        <pc:docMk/>
      </pc:docMkLst>
      <pc:sldChg chg="modSp">
        <pc:chgData name="Kiki Amin" userId="S::kiki.amin@vikingacademytrust.com::47ce30ee-4c93-4567-9a94-bf9a79d557ea" providerId="AD" clId="Web-{7C2943F0-892D-5896-D209-401A94827DC0}" dt="2025-12-03T12:36:48.881" v="4" actId="20577"/>
        <pc:sldMkLst>
          <pc:docMk/>
          <pc:sldMk cId="2938597395" sldId="256"/>
        </pc:sldMkLst>
        <pc:spChg chg="mod">
          <ac:chgData name="Kiki Amin" userId="S::kiki.amin@vikingacademytrust.com::47ce30ee-4c93-4567-9a94-bf9a79d557ea" providerId="AD" clId="Web-{7C2943F0-892D-5896-D209-401A94827DC0}" dt="2025-12-03T12:36:48.881" v="4" actId="20577"/>
          <ac:spMkLst>
            <pc:docMk/>
            <pc:sldMk cId="2938597395" sldId="256"/>
            <ac:spMk id="7" creationId="{00000000-0000-0000-0000-000000000000}"/>
          </ac:spMkLst>
        </pc:spChg>
      </pc:sldChg>
      <pc:sldChg chg="modSp">
        <pc:chgData name="Kiki Amin" userId="S::kiki.amin@vikingacademytrust.com::47ce30ee-4c93-4567-9a94-bf9a79d557ea" providerId="AD" clId="Web-{7C2943F0-892D-5896-D209-401A94827DC0}" dt="2025-12-03T12:36:51.224" v="5" actId="20577"/>
        <pc:sldMkLst>
          <pc:docMk/>
          <pc:sldMk cId="2287497931" sldId="257"/>
        </pc:sldMkLst>
        <pc:spChg chg="mod">
          <ac:chgData name="Kiki Amin" userId="S::kiki.amin@vikingacademytrust.com::47ce30ee-4c93-4567-9a94-bf9a79d557ea" providerId="AD" clId="Web-{7C2943F0-892D-5896-D209-401A94827DC0}" dt="2025-12-03T12:36:51.224" v="5" actId="20577"/>
          <ac:spMkLst>
            <pc:docMk/>
            <pc:sldMk cId="2287497931" sldId="257"/>
            <ac:spMk id="7" creationId="{00000000-0000-0000-0000-000000000000}"/>
          </ac:spMkLst>
        </pc:spChg>
      </pc:sldChg>
    </pc:docChg>
  </pc:docChgLst>
  <pc:docChgLst>
    <pc:chgData name="Kiki Amin" userId="S::kiki.amin@vikingacademytrust.com::47ce30ee-4c93-4567-9a94-bf9a79d557ea" providerId="AD" clId="Web-{9AE2DFA2-066D-71A8-0D4D-A880FA4FAE3E}"/>
    <pc:docChg chg="modSld">
      <pc:chgData name="Kiki Amin" userId="S::kiki.amin@vikingacademytrust.com::47ce30ee-4c93-4567-9a94-bf9a79d557ea" providerId="AD" clId="Web-{9AE2DFA2-066D-71A8-0D4D-A880FA4FAE3E}" dt="2025-12-03T12:47:47.189" v="10"/>
      <pc:docMkLst>
        <pc:docMk/>
      </pc:docMkLst>
      <pc:sldChg chg="modSp">
        <pc:chgData name="Kiki Amin" userId="S::kiki.amin@vikingacademytrust.com::47ce30ee-4c93-4567-9a94-bf9a79d557ea" providerId="AD" clId="Web-{9AE2DFA2-066D-71A8-0D4D-A880FA4FAE3E}" dt="2025-12-03T12:47:47.189" v="10"/>
        <pc:sldMkLst>
          <pc:docMk/>
          <pc:sldMk cId="2287497931" sldId="257"/>
        </pc:sldMkLst>
        <pc:graphicFrameChg chg="mod modGraphic">
          <ac:chgData name="Kiki Amin" userId="S::kiki.amin@vikingacademytrust.com::47ce30ee-4c93-4567-9a94-bf9a79d557ea" providerId="AD" clId="Web-{9AE2DFA2-066D-71A8-0D4D-A880FA4FAE3E}" dt="2025-12-03T12:47:47.189" v="10"/>
          <ac:graphicFrameMkLst>
            <pc:docMk/>
            <pc:sldMk cId="2287497931" sldId="257"/>
            <ac:graphicFrameMk id="8" creationId="{1DA843A6-85C4-8B1A-C630-8B4E7819AA9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03/12/2025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03/12/2025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03/12/2025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03/12/2025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943207523"/>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Day 1</a:t>
                      </a:r>
                    </a:p>
                  </a:txBody>
                  <a:tcPr/>
                </a:tc>
                <a:tc>
                  <a:txBody>
                    <a:bodyPr/>
                    <a:lstStyle/>
                    <a:p>
                      <a:pPr algn="ctr"/>
                      <a:r>
                        <a:rPr lang="en-GB">
                          <a:latin typeface="XCCW Joined 8a"/>
                        </a:rPr>
                        <a:t>Day 2</a:t>
                      </a:r>
                    </a:p>
                  </a:txBody>
                  <a:tcPr/>
                </a:tc>
                <a:tc>
                  <a:txBody>
                    <a:bodyPr/>
                    <a:lstStyle/>
                    <a:p>
                      <a:pPr algn="ctr"/>
                      <a:r>
                        <a:rPr lang="en-GB">
                          <a:latin typeface="XCCW Joined 8a"/>
                        </a:rPr>
                        <a:t>Day 3</a:t>
                      </a:r>
                    </a:p>
                  </a:txBody>
                  <a:tcPr/>
                </a:tc>
                <a:tc>
                  <a:txBody>
                    <a:bodyPr/>
                    <a:lstStyle/>
                    <a:p>
                      <a:pPr algn="ctr"/>
                      <a:r>
                        <a:rPr lang="en-GB">
                          <a:latin typeface="XCCW Joined 8a"/>
                        </a:rPr>
                        <a:t>Day 4</a:t>
                      </a:r>
                    </a:p>
                  </a:txBody>
                  <a:tcPr/>
                </a:tc>
                <a:tc>
                  <a:txBody>
                    <a:bodyPr/>
                    <a:lstStyle/>
                    <a:p>
                      <a:pPr algn="ctr"/>
                      <a:r>
                        <a:rPr lang="en-GB">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a:latin typeface="XCCW Joined 8a"/>
                        </a:rPr>
                        <a:t>1.</a:t>
                      </a:r>
                    </a:p>
                  </a:txBody>
                  <a:tcPr/>
                </a:tc>
                <a:tc>
                  <a:txBody>
                    <a:bodyPr/>
                    <a:lstStyle/>
                    <a:p>
                      <a:pPr marL="0" indent="0">
                        <a:buNone/>
                      </a:pPr>
                      <a:r>
                        <a:rPr lang="en-GB">
                          <a:latin typeface="Comic Sans MS"/>
                        </a:rPr>
                        <a:t>said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r>
                        <a:rPr lang="en-GB">
                          <a:latin typeface="Comic Sans MS"/>
                        </a:rPr>
                        <a:t>were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r>
                        <a:rPr lang="en-GB">
                          <a:latin typeface="Comic Sans MS"/>
                        </a:rPr>
                        <a:t>could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r>
                        <a:rPr lang="en-GB">
                          <a:latin typeface="Comic Sans MS"/>
                        </a:rPr>
                        <a:t>people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r>
                        <a:rPr lang="en-GB">
                          <a:latin typeface="Comic Sans MS"/>
                        </a:rPr>
                        <a:t>water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r>
                        <a:rPr lang="en-GB">
                          <a:latin typeface="Comic Sans MS"/>
                        </a:rPr>
                        <a:t>again</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r>
                        <a:rPr lang="en-GB">
                          <a:latin typeface="Comic Sans MS"/>
                        </a:rPr>
                        <a:t>child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r>
                        <a:rPr lang="en-GB">
                          <a:solidFill>
                            <a:schemeClr val="tx1"/>
                          </a:solidFill>
                          <a:latin typeface="Comic Sans MS"/>
                        </a:rPr>
                        <a:t>children</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r>
                        <a:rPr lang="en-GB">
                          <a:solidFill>
                            <a:schemeClr val="tx1"/>
                          </a:solidFill>
                          <a:latin typeface="Comic Sans MS"/>
                        </a:rPr>
                        <a:t>behind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a:solidFill>
                            <a:schemeClr val="tx1"/>
                          </a:solidFill>
                          <a:latin typeface="XCCW Joined 8a"/>
                        </a:rPr>
                        <a:t>10.</a:t>
                      </a:r>
                    </a:p>
                  </a:txBody>
                  <a:tcPr/>
                </a:tc>
                <a:tc>
                  <a:txBody>
                    <a:bodyPr/>
                    <a:lstStyle/>
                    <a:p>
                      <a:r>
                        <a:rPr lang="en-GB">
                          <a:solidFill>
                            <a:schemeClr val="tx1"/>
                          </a:solidFill>
                          <a:latin typeface="Comic Sans MS"/>
                        </a:rPr>
                        <a:t>whole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23/01/2026</a:t>
            </a:r>
            <a:endParaRPr lang="en-GB" sz="1200">
              <a:latin typeface="XCCW Joined 8a" panose="03050602040000000000" pitchFamily="66" charset="0"/>
            </a:endParaRPr>
          </a:p>
          <a:p>
            <a:r>
              <a:rPr lang="en-GB" sz="1200">
                <a:latin typeface="XCCW Joined 8a"/>
              </a:rPr>
              <a:t>Test Date: 30/01/2026</a:t>
            </a:r>
            <a:endParaRPr lang="en-GB"/>
          </a:p>
          <a:p>
            <a:endParaRPr lang="en-GB" sz="1200">
              <a:latin typeface="XCCW Joined 8a"/>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XCCW Joined 8a"/>
            </a:endParaRPr>
          </a:p>
          <a:p>
            <a:r>
              <a:rPr lang="en-GB" sz="1200">
                <a:latin typeface="XCCW Joined 8a"/>
              </a:rPr>
              <a:t>Help your child learn their spellings by the </a:t>
            </a:r>
            <a:r>
              <a:rPr lang="en-GB" sz="1200" b="1">
                <a:latin typeface="XCCW Joined 8a"/>
              </a:rPr>
              <a:t>look, say, cover, write </a:t>
            </a:r>
            <a:r>
              <a:rPr lang="en-GB" sz="1200">
                <a:latin typeface="XCCW Joined 8a"/>
              </a:rPr>
              <a:t>and </a:t>
            </a:r>
            <a:r>
              <a:rPr lang="en-GB" sz="1200" b="1">
                <a:latin typeface="XCCW Joined 8a"/>
              </a:rPr>
              <a:t>check</a:t>
            </a:r>
            <a:r>
              <a:rPr lang="en-GB" sz="1200">
                <a:latin typeface="XCCW Joined 8a"/>
              </a:rPr>
              <a:t> method. </a:t>
            </a:r>
            <a:endParaRPr lang="en-GB" sz="1200">
              <a:latin typeface="XCCW Joined 8a" panose="03050602040000000000" pitchFamily="66" charset="0"/>
            </a:endParaRP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23/01/2026</a:t>
            </a:r>
            <a:endParaRPr lang="en-GB" sz="1200">
              <a:latin typeface="XCCW Joined 8a" panose="03050602040000000000" pitchFamily="66" charset="0"/>
            </a:endParaRPr>
          </a:p>
          <a:p>
            <a:r>
              <a:rPr lang="en-GB" sz="1200">
                <a:latin typeface="XCCW Joined 8a"/>
              </a:rPr>
              <a:t>Test Date: 30/01/2026</a:t>
            </a:r>
            <a:endParaRPr lang="en-GB"/>
          </a:p>
          <a:p>
            <a:endParaRPr lang="en-GB" sz="1400" b="1">
              <a:latin typeface="XCCW Joined 8a"/>
            </a:endParaRPr>
          </a:p>
          <a:p>
            <a:r>
              <a:rPr lang="en-GB" sz="1400" b="1">
                <a:latin typeface="XCCW Joined 8a"/>
              </a:rPr>
              <a:t>Optional extra practice:</a:t>
            </a:r>
          </a:p>
          <a:p>
            <a:endParaRPr lang="en-GB" sz="1400">
              <a:latin typeface="XCCW Joined 8a"/>
            </a:endParaRPr>
          </a:p>
          <a:p>
            <a:r>
              <a:rPr lang="en-GB" sz="1400">
                <a:latin typeface="XCCW Joined 8a"/>
              </a:rPr>
              <a:t>Now try to use some of your spelling words in a sentence!</a:t>
            </a:r>
            <a:endParaRPr lang="en-GB" sz="1400">
              <a:latin typeface="XCCW Joined 8a" panose="03050602040000000000" pitchFamily="66" charset="0"/>
            </a:endParaRP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1035510339"/>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r>
                        <a:rPr lang="en-GB">
                          <a:latin typeface="Comic Sans MS"/>
                        </a:rPr>
                        <a:t>said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were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could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people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water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again</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child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children</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behind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r>
                        <a:rPr lang="en-GB">
                          <a:solidFill>
                            <a:schemeClr val="tx1"/>
                          </a:solidFill>
                          <a:latin typeface="Comic Sans MS"/>
                        </a:rPr>
                        <a:t>whole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9d058020b5be6a9ee281c05b6bad5453">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ee23079f08892625efb2f8ca1dc0722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FE9D007-1A94-4477-930E-545846EA2B29}">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080555B-9843-43C4-B489-1B95CEBA3F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1</cp:revision>
  <cp:lastPrinted>2020-10-02T07:07:20Z</cp:lastPrinted>
  <dcterms:created xsi:type="dcterms:W3CDTF">2017-11-27T08:29:59Z</dcterms:created>
  <dcterms:modified xsi:type="dcterms:W3CDTF">2025-12-03T12:48:36Z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