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Writing a character description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Monday 29</a:t>
            </a:r>
            <a:r>
              <a:rPr lang="en-GB" baseline="30000" dirty="0" smtClean="0"/>
              <a:t>th</a:t>
            </a:r>
            <a:r>
              <a:rPr lang="en-GB" dirty="0" smtClean="0"/>
              <a:t> June 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3776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IALT describe a character.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99751"/>
            <a:ext cx="10178322" cy="53884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i="1" u="sng" dirty="0" smtClean="0"/>
              <a:t>Steps to success:</a:t>
            </a:r>
          </a:p>
          <a:p>
            <a:pPr marL="0" indent="0">
              <a:buNone/>
            </a:pPr>
            <a:endParaRPr lang="en-GB" sz="2800" dirty="0" smtClean="0"/>
          </a:p>
          <a:p>
            <a:r>
              <a:rPr lang="en-GB" sz="2800" dirty="0" smtClean="0"/>
              <a:t>Use a range of interesting sentence openers.</a:t>
            </a:r>
          </a:p>
          <a:p>
            <a:endParaRPr lang="en-GB" sz="2800" dirty="0"/>
          </a:p>
          <a:p>
            <a:r>
              <a:rPr lang="en-GB" sz="2800" dirty="0" smtClean="0"/>
              <a:t>Use adventurous, exciting adjectives in expanded noun phrases.</a:t>
            </a:r>
          </a:p>
          <a:p>
            <a:endParaRPr lang="en-GB" sz="2800" dirty="0"/>
          </a:p>
          <a:p>
            <a:r>
              <a:rPr lang="en-GB" sz="2800" dirty="0" smtClean="0"/>
              <a:t>Group ideas into paragraphs.</a:t>
            </a:r>
          </a:p>
          <a:p>
            <a:endParaRPr lang="en-GB" sz="2800" dirty="0"/>
          </a:p>
          <a:p>
            <a:r>
              <a:rPr lang="en-GB" sz="2800" dirty="0" smtClean="0"/>
              <a:t>Re-read writing to check punctuation and spelling.</a:t>
            </a:r>
            <a:endParaRPr lang="en-GB" sz="2800" dirty="0"/>
          </a:p>
        </p:txBody>
      </p:sp>
      <p:pic>
        <p:nvPicPr>
          <p:cNvPr id="6" name="Picture 5" descr="File:Footsteps icon4.svg - Wikimedia Common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955" y="1236617"/>
            <a:ext cx="1040674" cy="1040674"/>
          </a:xfrm>
          <a:prstGeom prst="rect">
            <a:avLst/>
          </a:prstGeom>
        </p:spPr>
      </p:pic>
      <p:pic>
        <p:nvPicPr>
          <p:cNvPr id="4" name="IAL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57468" y="409614"/>
            <a:ext cx="1150166" cy="115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993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47551"/>
            <a:ext cx="10178322" cy="862941"/>
          </a:xfrm>
        </p:spPr>
        <p:txBody>
          <a:bodyPr/>
          <a:lstStyle/>
          <a:p>
            <a:r>
              <a:rPr lang="en-GB" dirty="0" smtClean="0"/>
              <a:t>Remember this lady?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8224" y="1227909"/>
            <a:ext cx="3604622" cy="55223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0545" y="1553777"/>
            <a:ext cx="3424403" cy="36447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1070" y="1552711"/>
            <a:ext cx="2901179" cy="4894941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8833668" y="5646718"/>
            <a:ext cx="3358332" cy="86294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Granny!</a:t>
            </a:r>
            <a:endParaRPr lang="en-GB" dirty="0"/>
          </a:p>
        </p:txBody>
      </p:sp>
      <p:pic>
        <p:nvPicPr>
          <p:cNvPr id="3" name="Pic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89986" y="188776"/>
            <a:ext cx="1268117" cy="1268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91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4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Planning…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572000" y="666786"/>
            <a:ext cx="7498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How could we describe Granny? What might we include?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0680" y="1267641"/>
            <a:ext cx="9080318" cy="5405267"/>
          </a:xfrm>
          <a:prstGeom prst="rect">
            <a:avLst/>
          </a:prstGeom>
        </p:spPr>
      </p:pic>
      <p:pic>
        <p:nvPicPr>
          <p:cNvPr id="3" name="plann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06543" y="1526344"/>
            <a:ext cx="1507217" cy="150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60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Helpful vocabulary: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0284" y="2599509"/>
            <a:ext cx="2902311" cy="3593591"/>
          </a:xfrm>
        </p:spPr>
        <p:txBody>
          <a:bodyPr/>
          <a:lstStyle/>
          <a:p>
            <a:r>
              <a:rPr lang="en-GB" b="1" dirty="0"/>
              <a:t>On her head</a:t>
            </a:r>
          </a:p>
          <a:p>
            <a:r>
              <a:rPr lang="en-GB" b="1" dirty="0"/>
              <a:t>Upon</a:t>
            </a:r>
          </a:p>
          <a:p>
            <a:r>
              <a:rPr lang="en-GB" b="1" dirty="0"/>
              <a:t>Around her</a:t>
            </a:r>
          </a:p>
          <a:p>
            <a:r>
              <a:rPr lang="en-GB" b="1" dirty="0"/>
              <a:t>In her</a:t>
            </a:r>
          </a:p>
          <a:p>
            <a:r>
              <a:rPr lang="en-GB" b="1" dirty="0"/>
              <a:t>Covering her</a:t>
            </a:r>
          </a:p>
          <a:p>
            <a:r>
              <a:rPr lang="en-GB" b="1" dirty="0"/>
              <a:t>Across her</a:t>
            </a:r>
          </a:p>
          <a:p>
            <a:r>
              <a:rPr lang="en-GB" b="1" dirty="0"/>
              <a:t>On top of </a:t>
            </a:r>
            <a:r>
              <a:rPr lang="en-GB" b="1" dirty="0" smtClean="0"/>
              <a:t>her</a:t>
            </a:r>
            <a:endParaRPr lang="en-GB" b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282365" y="2599508"/>
            <a:ext cx="2902311" cy="359359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/>
              <a:t>straw </a:t>
            </a:r>
          </a:p>
          <a:p>
            <a:r>
              <a:rPr lang="en-GB" b="1" dirty="0"/>
              <a:t>broad</a:t>
            </a:r>
          </a:p>
          <a:p>
            <a:r>
              <a:rPr lang="en-GB" b="1" dirty="0"/>
              <a:t>wide-brimmed</a:t>
            </a:r>
          </a:p>
          <a:p>
            <a:r>
              <a:rPr lang="en-GB" b="1" dirty="0"/>
              <a:t>wicker</a:t>
            </a:r>
          </a:p>
          <a:p>
            <a:r>
              <a:rPr lang="en-GB" b="1" dirty="0"/>
              <a:t>sparkling</a:t>
            </a:r>
          </a:p>
          <a:p>
            <a:r>
              <a:rPr lang="en-GB" b="1" dirty="0"/>
              <a:t>mischievous</a:t>
            </a:r>
          </a:p>
          <a:p>
            <a:r>
              <a:rPr lang="en-GB" b="1" dirty="0"/>
              <a:t>striped</a:t>
            </a:r>
          </a:p>
          <a:p>
            <a:r>
              <a:rPr lang="en-GB" b="1" dirty="0"/>
              <a:t>bare</a:t>
            </a:r>
          </a:p>
          <a:p>
            <a:r>
              <a:rPr lang="en-GB" b="1" dirty="0"/>
              <a:t>w</a:t>
            </a:r>
            <a:r>
              <a:rPr lang="en-GB" b="1" dirty="0" smtClean="0"/>
              <a:t>rinkled</a:t>
            </a:r>
          </a:p>
          <a:p>
            <a:r>
              <a:rPr lang="en-GB" b="1" dirty="0" smtClean="0"/>
              <a:t>vibrant</a:t>
            </a:r>
            <a:endParaRPr lang="en-GB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070285" y="1874517"/>
            <a:ext cx="3268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u="sng" dirty="0" smtClean="0">
                <a:solidFill>
                  <a:srgbClr val="FF0000"/>
                </a:solidFill>
              </a:rPr>
              <a:t>Possible openers</a:t>
            </a:r>
            <a:endParaRPr lang="en-GB" sz="2400" b="1" i="1" u="sng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12697" y="1874517"/>
            <a:ext cx="3268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u="sng" dirty="0" smtClean="0">
                <a:solidFill>
                  <a:srgbClr val="FF0000"/>
                </a:solidFill>
              </a:rPr>
              <a:t>Possible adjectives</a:t>
            </a:r>
            <a:endParaRPr lang="en-GB" sz="2400" b="1" i="1" u="sng" dirty="0">
              <a:solidFill>
                <a:srgbClr val="FF0000"/>
              </a:solidFill>
            </a:endParaRPr>
          </a:p>
        </p:txBody>
      </p:sp>
      <p:pic>
        <p:nvPicPr>
          <p:cNvPr id="7" name="Vocab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37586" y="557469"/>
            <a:ext cx="1185385" cy="118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12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993569"/>
          </a:xfrm>
        </p:spPr>
        <p:txBody>
          <a:bodyPr/>
          <a:lstStyle/>
          <a:p>
            <a:r>
              <a:rPr lang="en-GB" dirty="0" smtClean="0"/>
              <a:t>The task: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5743" y="1157696"/>
            <a:ext cx="8218715" cy="5355638"/>
          </a:xfrm>
          <a:prstGeom prst="rect">
            <a:avLst/>
          </a:prstGeom>
        </p:spPr>
      </p:pic>
      <p:pic>
        <p:nvPicPr>
          <p:cNvPr id="3" name="Tas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6384" y="117214"/>
            <a:ext cx="888910" cy="88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8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26</TotalTime>
  <Words>103</Words>
  <Application>Microsoft Office PowerPoint</Application>
  <PresentationFormat>Widescreen</PresentationFormat>
  <Paragraphs>37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Gill Sans MT</vt:lpstr>
      <vt:lpstr>Impact</vt:lpstr>
      <vt:lpstr>Badge</vt:lpstr>
      <vt:lpstr>Writing a character description</vt:lpstr>
      <vt:lpstr>IALT describe a character.</vt:lpstr>
      <vt:lpstr>Remember this lady?</vt:lpstr>
      <vt:lpstr>Planning…</vt:lpstr>
      <vt:lpstr>Helpful vocabulary:</vt:lpstr>
      <vt:lpstr>The task: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a character description</dc:title>
  <dc:creator>Andrew Beraet</dc:creator>
  <cp:lastModifiedBy>Andrew Beraet</cp:lastModifiedBy>
  <cp:revision>4</cp:revision>
  <dcterms:created xsi:type="dcterms:W3CDTF">2020-06-28T09:39:53Z</dcterms:created>
  <dcterms:modified xsi:type="dcterms:W3CDTF">2020-06-28T10:10:13Z</dcterms:modified>
</cp:coreProperties>
</file>