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44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637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6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37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121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21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566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57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928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72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53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6C1DA-7E05-45EF-92F2-1210BACC9FF5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6901B-F267-4093-8CE5-18F1347FA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98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>
                    <a:lumMod val="85000"/>
                  </a:schemeClr>
                </a:solidFill>
              </a:rPr>
              <a:t>The piano</a:t>
            </a:r>
            <a:endParaRPr lang="en-GB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chemeClr val="bg1">
                    <a:lumMod val="65000"/>
                  </a:schemeClr>
                </a:solidFill>
              </a:rPr>
              <a:t>By Ellis</a:t>
            </a:r>
            <a:endParaRPr lang="en-GB" sz="6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20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t="6381" b="8765"/>
          <a:stretch/>
        </p:blipFill>
        <p:spPr bwMode="auto">
          <a:xfrm>
            <a:off x="154744" y="323555"/>
            <a:ext cx="11619913" cy="62249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7949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 rotWithShape="1">
          <a:blip r:embed="rId4"/>
          <a:srcRect l="3456" t="10164" r="820" b="13729"/>
          <a:stretch/>
        </p:blipFill>
        <p:spPr bwMode="auto">
          <a:xfrm>
            <a:off x="501749" y="1121061"/>
            <a:ext cx="10293986" cy="48721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581292" y="474730"/>
            <a:ext cx="2293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>
                    <a:lumMod val="95000"/>
                  </a:schemeClr>
                </a:solidFill>
              </a:rPr>
              <a:t>forlornly</a:t>
            </a:r>
            <a:endParaRPr lang="en-GB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699" y="533324"/>
            <a:ext cx="2180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ghostly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5923" y="436098"/>
            <a:ext cx="2501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Spiritual duet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51828" y="2833467"/>
            <a:ext cx="998806" cy="99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50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4"/>
          <a:srcRect l="3058" t="11581" r="820" b="9711"/>
          <a:stretch/>
        </p:blipFill>
        <p:spPr bwMode="auto">
          <a:xfrm>
            <a:off x="1336432" y="1111347"/>
            <a:ext cx="10064946" cy="51042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10374" y="5430744"/>
            <a:ext cx="18710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His hip pouring with blood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12301" y="5430744"/>
            <a:ext cx="17790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The bullet ripples through him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18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4"/>
          <a:srcRect l="8774" t="16545" r="8930" b="18219"/>
          <a:stretch/>
        </p:blipFill>
        <p:spPr bwMode="auto">
          <a:xfrm>
            <a:off x="665200" y="315912"/>
            <a:ext cx="11641553" cy="65420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91693" y="227090"/>
            <a:ext cx="1533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Vibrant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20750" y="227090"/>
            <a:ext cx="2170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</a:t>
            </a:r>
            <a:r>
              <a:rPr lang="en-GB" sz="2400" dirty="0" smtClean="0">
                <a:solidFill>
                  <a:schemeClr val="bg1"/>
                </a:solidFill>
              </a:rPr>
              <a:t>merald green eyes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50949" y="367546"/>
            <a:ext cx="1730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Luscious </a:t>
            </a:r>
            <a:endParaRPr lang="en-GB" sz="3200" dirty="0">
              <a:solidFill>
                <a:schemeClr val="bg1"/>
              </a:solidFill>
            </a:endParaRP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34731" y="3524066"/>
            <a:ext cx="750277" cy="75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 rotWithShape="1">
          <a:blip r:embed="rId2"/>
          <a:srcRect l="8111" t="18909" r="820" b="11129"/>
          <a:stretch/>
        </p:blipFill>
        <p:spPr bwMode="auto">
          <a:xfrm>
            <a:off x="0" y="0"/>
            <a:ext cx="12463975" cy="73305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254154" y="2781887"/>
            <a:ext cx="15052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prances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54154" y="3334043"/>
            <a:ext cx="109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Tender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254154" y="1983545"/>
            <a:ext cx="937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Beloved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26</Words>
  <Application>Microsoft Office PowerPoint</Application>
  <PresentationFormat>Widescreen</PresentationFormat>
  <Paragraphs>13</Paragraphs>
  <Slides>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The piano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piano</dc:title>
  <dc:creator>R16A</dc:creator>
  <cp:lastModifiedBy>R16A</cp:lastModifiedBy>
  <cp:revision>8</cp:revision>
  <dcterms:created xsi:type="dcterms:W3CDTF">2019-05-10T09:09:07Z</dcterms:created>
  <dcterms:modified xsi:type="dcterms:W3CDTF">2019-05-13T11:01:51Z</dcterms:modified>
</cp:coreProperties>
</file>