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"/>
  </p:notesMasterIdLst>
  <p:sldIdLst>
    <p:sldId id="288" r:id="rId2"/>
    <p:sldId id="295" r:id="rId3"/>
    <p:sldId id="306" r:id="rId4"/>
    <p:sldId id="307" r:id="rId5"/>
  </p:sldIdLst>
  <p:sldSz cx="9144000" cy="6858000" type="screen4x3"/>
  <p:notesSz cx="6858000" cy="9144000"/>
  <p:embeddedFontLst>
    <p:embeddedFont>
      <p:font typeface="Amaranth" panose="020B0604020202020204" pitchFamily="50" charset="0"/>
      <p:regular r:id="rId7"/>
      <p:bold r:id="rId8"/>
    </p:embeddedFont>
    <p:embeddedFont>
      <p:font typeface="Sassoon Infant Rg" panose="02000503030000020003" pitchFamily="50" charset="0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7A2"/>
    <a:srgbClr val="FFF3B9"/>
    <a:srgbClr val="CCFFFF"/>
    <a:srgbClr val="91B696"/>
    <a:srgbClr val="0B94E2"/>
    <a:srgbClr val="3366FF"/>
    <a:srgbClr val="A568D2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40" autoAdjust="0"/>
    <p:restoredTop sz="94639" autoAdjust="0"/>
  </p:normalViewPr>
  <p:slideViewPr>
    <p:cSldViewPr>
      <p:cViewPr varScale="1">
        <p:scale>
          <a:sx n="83" d="100"/>
          <a:sy n="83" d="100"/>
        </p:scale>
        <p:origin x="185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9CD0090-E26E-4316-800B-A26E8C8E776F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F8A0F1D-BE5C-474C-BB52-FAE40746D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CD085-61B9-4BB6-BACB-7ABE93AA6C9A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D3BBC-2C6C-44A7-80E4-75F5616D43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038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5D01E-D006-4D8A-8BF2-92A5EE7130CE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31780-9DD2-403D-8A8E-295039CC41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862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4D0C5-48E2-4BBA-B5AD-69698BE0D670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64961-E83B-419F-889D-C0E5D29EDA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396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95B09-3FC9-405C-8AAE-B200CAB99C6A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070AC-251B-4009-AE48-FCDF827AA8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78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ADC64-1BED-47AC-9811-0F452B52DC01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BB7F-9FB6-4E3F-AB4F-C842EA9675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986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2782F-0FB7-4C1C-AD78-4C19B473FF9E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C42C8-F2A0-4179-A7B3-ECD0933C74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85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83AB4-8782-4C55-A6E6-F36A9B9B56AE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93EA9-DD23-4DE8-8E31-FAD26BC323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933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11348-4CF6-4491-8575-85292CF8F86F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F8F55-6EF9-4467-B8B9-812E5AC67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607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247D2-8BB1-4B54-9648-2BA235B8BE38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5CC47-D88B-430F-9B5F-85E3208EAF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396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BB385-A614-415C-A591-F57D487B526F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66D9E-0EF2-4DAF-AEE1-EFAAFFF8B2E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057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96A1F-F6BC-4B83-9D37-34005B907739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978C5-CAB3-44A6-A2F3-CE1DDDEEE9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02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4399A9-3431-405A-8B1D-331AC8CCF8AD}" type="datetimeFigureOut">
              <a:rPr lang="en-GB"/>
              <a:pPr>
                <a:defRPr/>
              </a:pPr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1769B3-7EF3-4643-ADFC-CB91254603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3"/>
          <p:cNvSpPr txBox="1">
            <a:spLocks noChangeArrowheads="1"/>
          </p:cNvSpPr>
          <p:nvPr/>
        </p:nvSpPr>
        <p:spPr bwMode="auto">
          <a:xfrm>
            <a:off x="1368425" y="488950"/>
            <a:ext cx="6407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0077A2"/>
                </a:solidFill>
                <a:latin typeface="Amaranth" pitchFamily="50" charset="0"/>
                <a:cs typeface="Arial" panose="020B0604020202020204" pitchFamily="34" charset="0"/>
              </a:rPr>
              <a:t>Biographies</a:t>
            </a:r>
          </a:p>
        </p:txBody>
      </p:sp>
      <p:grpSp>
        <p:nvGrpSpPr>
          <p:cNvPr id="4099" name="Group 4"/>
          <p:cNvGrpSpPr>
            <a:grpSpLocks/>
          </p:cNvGrpSpPr>
          <p:nvPr/>
        </p:nvGrpSpPr>
        <p:grpSpPr bwMode="auto">
          <a:xfrm>
            <a:off x="1008063" y="1844675"/>
            <a:ext cx="7127875" cy="2952750"/>
            <a:chOff x="1007604" y="1988840"/>
            <a:chExt cx="7128792" cy="2952328"/>
          </a:xfrm>
        </p:grpSpPr>
        <p:sp>
          <p:nvSpPr>
            <p:cNvPr id="3" name="Rectangle 2"/>
            <p:cNvSpPr/>
            <p:nvPr/>
          </p:nvSpPr>
          <p:spPr>
            <a:xfrm>
              <a:off x="1007604" y="1988840"/>
              <a:ext cx="7128792" cy="29523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101" name="TextBox 5"/>
            <p:cNvSpPr txBox="1">
              <a:spLocks noChangeArrowheads="1"/>
            </p:cNvSpPr>
            <p:nvPr/>
          </p:nvSpPr>
          <p:spPr bwMode="auto">
            <a:xfrm>
              <a:off x="1287028" y="2310842"/>
              <a:ext cx="6569943" cy="230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latin typeface="Sassoon Infant Rg" pitchFamily="50" charset="0"/>
                  <a:ea typeface="Sassoon Infant Rg" pitchFamily="50" charset="0"/>
                  <a:cs typeface="Arial" panose="020B0604020202020204" pitchFamily="34" charset="0"/>
                </a:rPr>
                <a:t>A biography gives facts about a person’s life. It is not written by the subject of the book but by an author who has done their research and knows a great deal about that person. Biographies are written in the third person and can be written about someone who is no longer alive.  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3"/>
          <p:cNvSpPr txBox="1">
            <a:spLocks noChangeArrowheads="1"/>
          </p:cNvSpPr>
          <p:nvPr/>
        </p:nvSpPr>
        <p:spPr bwMode="auto">
          <a:xfrm>
            <a:off x="1368425" y="476250"/>
            <a:ext cx="6407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0077A2"/>
                </a:solidFill>
                <a:latin typeface="Amaranth" pitchFamily="50" charset="0"/>
                <a:cs typeface="Arial" panose="020B0604020202020204" pitchFamily="34" charset="0"/>
              </a:rPr>
              <a:t>Other Important Features of a Biography</a:t>
            </a:r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008063" y="2420938"/>
            <a:ext cx="7127875" cy="3168650"/>
            <a:chOff x="1007604" y="2564904"/>
            <a:chExt cx="7128792" cy="3168352"/>
          </a:xfrm>
        </p:grpSpPr>
        <p:sp>
          <p:nvSpPr>
            <p:cNvPr id="8" name="Rectangle 7"/>
            <p:cNvSpPr/>
            <p:nvPr/>
          </p:nvSpPr>
          <p:spPr>
            <a:xfrm>
              <a:off x="1007604" y="2564904"/>
              <a:ext cx="7128792" cy="31683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25" name="TextBox 2"/>
            <p:cNvSpPr txBox="1">
              <a:spLocks noChangeArrowheads="1"/>
            </p:cNvSpPr>
            <p:nvPr/>
          </p:nvSpPr>
          <p:spPr bwMode="auto">
            <a:xfrm>
              <a:off x="1197744" y="2871808"/>
              <a:ext cx="6748512" cy="255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latin typeface="Sassoon Infant Rg" pitchFamily="50" charset="0"/>
                  <a:ea typeface="Sassoon Infant Rg" pitchFamily="50" charset="0"/>
                  <a:cs typeface="Sassoon Infant Rg" pitchFamily="50" charset="0"/>
                </a:rPr>
                <a:t>A biography is a life story written in chronological order.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latin typeface="Sassoon Infant Rg" pitchFamily="50" charset="0"/>
                  <a:ea typeface="Sassoon Infant Rg" pitchFamily="50" charset="0"/>
                  <a:cs typeface="Sassoon Infant Rg" pitchFamily="50" charset="0"/>
                </a:rPr>
                <a:t>It can include information about when and where the subject was born, their childhood, important events in their lives including information about what they did or achieved. 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latin typeface="Sassoon Infant Rg" pitchFamily="50" charset="0"/>
                  <a:ea typeface="Sassoon Infant Rg" pitchFamily="50" charset="0"/>
                  <a:cs typeface="Sassoon Infant Rg" pitchFamily="50" charset="0"/>
                </a:rPr>
                <a:t>If the person is no longer alive, it may include information about when and how they died. 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latin typeface="Sassoon Infant Rg" pitchFamily="50" charset="0"/>
                  <a:ea typeface="Sassoon Infant Rg" pitchFamily="50" charset="0"/>
                  <a:cs typeface="Sassoon Infant Rg" pitchFamily="50" charset="0"/>
                </a:rPr>
                <a:t>The biography may also include direct quotes from the subject or quotes from others about the subject.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3"/>
          <p:cNvSpPr txBox="1">
            <a:spLocks noChangeArrowheads="1"/>
          </p:cNvSpPr>
          <p:nvPr/>
        </p:nvSpPr>
        <p:spPr bwMode="auto">
          <a:xfrm>
            <a:off x="1368425" y="476250"/>
            <a:ext cx="6407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0077A2"/>
                </a:solidFill>
                <a:latin typeface="Amaranth" pitchFamily="50" charset="0"/>
                <a:cs typeface="Arial" panose="020B0604020202020204" pitchFamily="34" charset="0"/>
              </a:rPr>
              <a:t>Biography Activity 2</a:t>
            </a:r>
          </a:p>
        </p:txBody>
      </p:sp>
      <p:grpSp>
        <p:nvGrpSpPr>
          <p:cNvPr id="12291" name="Group 10"/>
          <p:cNvGrpSpPr>
            <a:grpSpLocks/>
          </p:cNvGrpSpPr>
          <p:nvPr/>
        </p:nvGrpSpPr>
        <p:grpSpPr bwMode="auto">
          <a:xfrm>
            <a:off x="1008063" y="1484313"/>
            <a:ext cx="7127875" cy="1339850"/>
            <a:chOff x="1007604" y="1556792"/>
            <a:chExt cx="7128792" cy="1339048"/>
          </a:xfrm>
        </p:grpSpPr>
        <p:sp>
          <p:nvSpPr>
            <p:cNvPr id="8" name="Rectangle 7"/>
            <p:cNvSpPr/>
            <p:nvPr/>
          </p:nvSpPr>
          <p:spPr>
            <a:xfrm>
              <a:off x="1007604" y="1556792"/>
              <a:ext cx="7128792" cy="13390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294" name="TextBox 5"/>
            <p:cNvSpPr txBox="1">
              <a:spLocks noChangeArrowheads="1"/>
            </p:cNvSpPr>
            <p:nvPr/>
          </p:nvSpPr>
          <p:spPr bwMode="auto">
            <a:xfrm>
              <a:off x="1170471" y="1810817"/>
              <a:ext cx="669674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latin typeface="Sassoon Infant Rg" pitchFamily="50" charset="0"/>
                  <a:ea typeface="Sassoon Infant Rg" pitchFamily="50" charset="0"/>
                  <a:cs typeface="Arial" panose="020B0604020202020204" pitchFamily="34" charset="0"/>
                </a:rPr>
                <a:t>Research a person from history/sport who you admire and write a biographical account of their life. </a:t>
              </a:r>
            </a:p>
          </p:txBody>
        </p:sp>
      </p:grpSp>
      <p:pic>
        <p:nvPicPr>
          <p:cNvPr id="1229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900" y="3284538"/>
            <a:ext cx="4140200" cy="281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3"/>
          <p:cNvSpPr txBox="1">
            <a:spLocks noChangeArrowheads="1"/>
          </p:cNvSpPr>
          <p:nvPr/>
        </p:nvSpPr>
        <p:spPr bwMode="auto">
          <a:xfrm>
            <a:off x="1368425" y="500063"/>
            <a:ext cx="6407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dirty="0" smtClean="0">
                <a:solidFill>
                  <a:srgbClr val="0077A2"/>
                </a:solidFill>
                <a:latin typeface="Amaranth" pitchFamily="50" charset="0"/>
                <a:cs typeface="Arial" panose="020B0604020202020204" pitchFamily="34" charset="0"/>
              </a:rPr>
              <a:t>Biographical </a:t>
            </a:r>
            <a:r>
              <a:rPr lang="en-GB" altLang="en-US" sz="4000" dirty="0">
                <a:solidFill>
                  <a:srgbClr val="0077A2"/>
                </a:solidFill>
                <a:latin typeface="Amaranth" pitchFamily="50" charset="0"/>
                <a:cs typeface="Arial" panose="020B0604020202020204" pitchFamily="34" charset="0"/>
              </a:rPr>
              <a:t>Activity</a:t>
            </a:r>
          </a:p>
        </p:txBody>
      </p:sp>
      <p:grpSp>
        <p:nvGrpSpPr>
          <p:cNvPr id="13315" name="Group 10"/>
          <p:cNvGrpSpPr>
            <a:grpSpLocks/>
          </p:cNvGrpSpPr>
          <p:nvPr/>
        </p:nvGrpSpPr>
        <p:grpSpPr bwMode="auto">
          <a:xfrm>
            <a:off x="1060450" y="1325563"/>
            <a:ext cx="7129463" cy="1771650"/>
            <a:chOff x="1007604" y="1556792"/>
            <a:chExt cx="7128792" cy="1771096"/>
          </a:xfrm>
        </p:grpSpPr>
        <p:sp>
          <p:nvSpPr>
            <p:cNvPr id="8" name="Rectangle 7"/>
            <p:cNvSpPr/>
            <p:nvPr/>
          </p:nvSpPr>
          <p:spPr>
            <a:xfrm>
              <a:off x="1007604" y="1556792"/>
              <a:ext cx="7128792" cy="17710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321" name="TextBox 5"/>
            <p:cNvSpPr txBox="1">
              <a:spLocks noChangeArrowheads="1"/>
            </p:cNvSpPr>
            <p:nvPr/>
          </p:nvSpPr>
          <p:spPr bwMode="auto">
            <a:xfrm>
              <a:off x="1170471" y="1842175"/>
              <a:ext cx="6696744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dirty="0">
                  <a:latin typeface="Sassoon Infant Rg" pitchFamily="50" charset="0"/>
                  <a:ea typeface="Sassoon Infant Rg" pitchFamily="50" charset="0"/>
                  <a:cs typeface="Arial" panose="020B0604020202020204" pitchFamily="34" charset="0"/>
                </a:rPr>
                <a:t>Write about </a:t>
              </a:r>
              <a:r>
                <a:rPr lang="en-GB" altLang="en-US" sz="2400" dirty="0" smtClean="0">
                  <a:latin typeface="Sassoon Infant Rg" pitchFamily="50" charset="0"/>
                  <a:ea typeface="Sassoon Infant Rg" pitchFamily="50" charset="0"/>
                  <a:cs typeface="Arial" panose="020B0604020202020204" pitchFamily="34" charset="0"/>
                </a:rPr>
                <a:t>Walter </a:t>
              </a:r>
              <a:r>
                <a:rPr lang="en-GB" altLang="en-US" sz="2400" dirty="0" err="1" smtClean="0">
                  <a:latin typeface="Sassoon Infant Rg" pitchFamily="50" charset="0"/>
                  <a:ea typeface="Sassoon Infant Rg" pitchFamily="50" charset="0"/>
                  <a:cs typeface="Arial" panose="020B0604020202020204" pitchFamily="34" charset="0"/>
                </a:rPr>
                <a:t>Tull</a:t>
              </a:r>
              <a:r>
                <a:rPr lang="en-GB" altLang="en-US" sz="2400" dirty="0" smtClean="0">
                  <a:latin typeface="Sassoon Infant Rg" pitchFamily="50" charset="0"/>
                  <a:ea typeface="Sassoon Infant Rg" pitchFamily="50" charset="0"/>
                  <a:cs typeface="Arial" panose="020B0604020202020204" pitchFamily="34" charset="0"/>
                </a:rPr>
                <a:t>. </a:t>
              </a:r>
              <a:endParaRPr lang="en-GB" altLang="en-US" sz="2400" dirty="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dirty="0">
                  <a:latin typeface="Sassoon Infant Rg" pitchFamily="50" charset="0"/>
                  <a:ea typeface="Sassoon Infant Rg" pitchFamily="50" charset="0"/>
                  <a:cs typeface="Arial" panose="020B0604020202020204" pitchFamily="34" charset="0"/>
                </a:rPr>
                <a:t>Focus on important and interesting events in </a:t>
              </a:r>
              <a:r>
                <a:rPr lang="en-GB" altLang="en-US" sz="2400" dirty="0" smtClean="0">
                  <a:latin typeface="Sassoon Infant Rg" pitchFamily="50" charset="0"/>
                  <a:ea typeface="Sassoon Infant Rg" pitchFamily="50" charset="0"/>
                  <a:cs typeface="Arial" panose="020B0604020202020204" pitchFamily="34" charset="0"/>
                </a:rPr>
                <a:t>his </a:t>
              </a:r>
              <a:r>
                <a:rPr lang="en-GB" altLang="en-US" sz="2400" dirty="0">
                  <a:latin typeface="Sassoon Infant Rg" pitchFamily="50" charset="0"/>
                  <a:ea typeface="Sassoon Infant Rg" pitchFamily="50" charset="0"/>
                  <a:cs typeface="Arial" panose="020B0604020202020204" pitchFamily="34" charset="0"/>
                </a:rPr>
                <a:t>life making sure you write in chronological order. </a:t>
              </a:r>
            </a:p>
          </p:txBody>
        </p:sp>
      </p:grpSp>
      <p:sp>
        <p:nvSpPr>
          <p:cNvPr id="6" name="Rectangle 5"/>
          <p:cNvSpPr/>
          <p:nvPr/>
        </p:nvSpPr>
        <p:spPr>
          <a:xfrm>
            <a:off x="1060450" y="3308350"/>
            <a:ext cx="7129463" cy="2922588"/>
          </a:xfrm>
          <a:prstGeom prst="rect">
            <a:avLst/>
          </a:prstGeom>
          <a:solidFill>
            <a:srgbClr val="FFF3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7" name="Rectangle 9"/>
          <p:cNvSpPr>
            <a:spLocks noChangeArrowheads="1"/>
          </p:cNvSpPr>
          <p:nvPr/>
        </p:nvSpPr>
        <p:spPr bwMode="auto">
          <a:xfrm>
            <a:off x="1228725" y="3459163"/>
            <a:ext cx="3473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 b="1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Points to mention: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28725" y="3946525"/>
            <a:ext cx="3473450" cy="21698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500" dirty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When and where </a:t>
            </a:r>
            <a:r>
              <a:rPr lang="en-GB" altLang="en-US" sz="1500" dirty="0" smtClean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he was born</a:t>
            </a:r>
            <a:endParaRPr lang="en-GB" altLang="en-US" sz="1500" dirty="0">
              <a:latin typeface="Sassoon Infant Rg" panose="02000503030000020003" pitchFamily="50" charset="0"/>
              <a:ea typeface="Sassoon Infant Rg" panose="0200050303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500" dirty="0" smtClean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His </a:t>
            </a:r>
            <a:r>
              <a:rPr lang="en-GB" altLang="en-US" sz="1500" dirty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family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500" dirty="0" smtClean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His early life</a:t>
            </a:r>
            <a:endParaRPr lang="en-GB" altLang="en-US" sz="1500" dirty="0">
              <a:latin typeface="Sassoon Infant Rg" panose="02000503030000020003" pitchFamily="50" charset="0"/>
              <a:ea typeface="Sassoon Infant Rg" panose="0200050303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500" dirty="0" smtClean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His jobs</a:t>
            </a:r>
            <a:endParaRPr lang="en-GB" altLang="en-US" sz="1500" dirty="0">
              <a:latin typeface="Sassoon Infant Rg" panose="02000503030000020003" pitchFamily="50" charset="0"/>
              <a:ea typeface="Sassoon Infant Rg" panose="0200050303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500" dirty="0" smtClean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Becoming a footballer</a:t>
            </a:r>
            <a:endParaRPr lang="en-GB" altLang="en-US" sz="1500" dirty="0">
              <a:latin typeface="Sassoon Infant Rg" panose="02000503030000020003" pitchFamily="50" charset="0"/>
              <a:ea typeface="Sassoon Infant Rg" panose="02000503030000020003" pitchFamily="50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500" dirty="0" smtClean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Joining the army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500" dirty="0" smtClean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His death</a:t>
            </a:r>
            <a:endParaRPr lang="en-GB" altLang="en-US" sz="1500" dirty="0">
              <a:latin typeface="Sassoon Infant Rg" panose="02000503030000020003" pitchFamily="50" charset="0"/>
              <a:ea typeface="Sassoon Infant Rg" panose="02000503030000020003" pitchFamily="50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1500" dirty="0">
              <a:latin typeface="Sassoon Infant Rg" panose="02000503030000020003" pitchFamily="50" charset="0"/>
              <a:ea typeface="Sassoon Infant Rg" panose="02000503030000020003" pitchFamily="50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altLang="en-US" sz="1500" b="1" dirty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Remember</a:t>
            </a:r>
            <a:r>
              <a:rPr lang="en-GB" altLang="en-US" sz="1500" dirty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: write in chronological order.</a:t>
            </a:r>
          </a:p>
        </p:txBody>
      </p:sp>
      <p:pic>
        <p:nvPicPr>
          <p:cNvPr id="133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85"/>
          <a:stretch>
            <a:fillRect/>
          </a:stretch>
        </p:blipFill>
        <p:spPr bwMode="auto">
          <a:xfrm>
            <a:off x="5291138" y="3829050"/>
            <a:ext cx="2898775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1392</TotalTime>
  <Words>217</Words>
  <Application>Microsoft Office PowerPoint</Application>
  <PresentationFormat>On-screen Show (4:3)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Amaranth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Andrew Beraet</cp:lastModifiedBy>
  <cp:revision>638</cp:revision>
  <dcterms:created xsi:type="dcterms:W3CDTF">2012-11-21T10:26:22Z</dcterms:created>
  <dcterms:modified xsi:type="dcterms:W3CDTF">2020-06-25T20:10:40Z</dcterms:modified>
</cp:coreProperties>
</file>