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43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ADF58-E09F-4330-8EF7-B8C2931DBCF5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A1E88-FBED-452A-BA66-1A49BCBF97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620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ADF58-E09F-4330-8EF7-B8C2931DBCF5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A1E88-FBED-452A-BA66-1A49BCBF97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88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ADF58-E09F-4330-8EF7-B8C2931DBCF5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A1E88-FBED-452A-BA66-1A49BCBF97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182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ADF58-E09F-4330-8EF7-B8C2931DBCF5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A1E88-FBED-452A-BA66-1A49BCBF97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308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ADF58-E09F-4330-8EF7-B8C2931DBCF5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A1E88-FBED-452A-BA66-1A49BCBF97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787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ADF58-E09F-4330-8EF7-B8C2931DBCF5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A1E88-FBED-452A-BA66-1A49BCBF97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01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ADF58-E09F-4330-8EF7-B8C2931DBCF5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A1E88-FBED-452A-BA66-1A49BCBF97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215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ADF58-E09F-4330-8EF7-B8C2931DBCF5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A1E88-FBED-452A-BA66-1A49BCBF97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9337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ADF58-E09F-4330-8EF7-B8C2931DBCF5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A1E88-FBED-452A-BA66-1A49BCBF97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664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ADF58-E09F-4330-8EF7-B8C2931DBCF5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A1E88-FBED-452A-BA66-1A49BCBF97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242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ADF58-E09F-4330-8EF7-B8C2931DBCF5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A1E88-FBED-452A-BA66-1A49BCBF97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681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6ADF58-E09F-4330-8EF7-B8C2931DBCF5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A1E88-FBED-452A-BA66-1A49BCBF97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047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86603" y="395785"/>
            <a:ext cx="9362364" cy="6073254"/>
          </a:xfrm>
          <a:prstGeom prst="rect">
            <a:avLst/>
          </a:prstGeom>
          <a:noFill/>
          <a:ln w="2540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962291" y="585479"/>
            <a:ext cx="8032809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>
                <a:latin typeface="Candara" panose="020E0502030303020204" pitchFamily="34" charset="0"/>
              </a:rPr>
              <a:t>Parent Home Learning</a:t>
            </a:r>
          </a:p>
          <a:p>
            <a:pPr algn="ctr"/>
            <a:endParaRPr lang="en-GB" sz="2800" u="sng" dirty="0" smtClean="0">
              <a:latin typeface="Candara" panose="020E0502030303020204" pitchFamily="34" charset="0"/>
            </a:endParaRPr>
          </a:p>
          <a:p>
            <a:pPr algn="ctr"/>
            <a:r>
              <a:rPr lang="en-GB" sz="2800" u="sng" dirty="0" smtClean="0">
                <a:latin typeface="Candara" panose="020E0502030303020204" pitchFamily="34" charset="0"/>
              </a:rPr>
              <a:t>You deserve it! </a:t>
            </a:r>
          </a:p>
          <a:p>
            <a:pPr algn="ctr"/>
            <a:endParaRPr lang="en-GB" sz="2800" u="sng" dirty="0">
              <a:latin typeface="Candara" panose="020E0502030303020204" pitchFamily="34" charset="0"/>
            </a:endParaRPr>
          </a:p>
          <a:p>
            <a:pPr algn="ctr"/>
            <a:endParaRPr lang="en-GB" sz="2800" u="sng" dirty="0" smtClean="0">
              <a:latin typeface="Candara" panose="020E0502030303020204" pitchFamily="34" charset="0"/>
            </a:endParaRPr>
          </a:p>
          <a:p>
            <a:pPr algn="ctr"/>
            <a:endParaRPr lang="en-GB" sz="2800" u="sng" dirty="0">
              <a:latin typeface="Candara" panose="020E0502030303020204" pitchFamily="34" charset="0"/>
            </a:endParaRPr>
          </a:p>
          <a:p>
            <a:pPr algn="ctr"/>
            <a:endParaRPr lang="en-GB" sz="2800" u="sng" dirty="0" smtClean="0">
              <a:latin typeface="Candara" panose="020E0502030303020204" pitchFamily="34" charset="0"/>
            </a:endParaRPr>
          </a:p>
          <a:p>
            <a:pPr algn="ctr"/>
            <a:endParaRPr lang="en-GB" sz="2800" u="sng" dirty="0">
              <a:latin typeface="Candara" panose="020E0502030303020204" pitchFamily="34" charset="0"/>
            </a:endParaRPr>
          </a:p>
          <a:p>
            <a:pPr algn="ctr"/>
            <a:endParaRPr lang="en-GB" sz="2800" u="sng" dirty="0" smtClean="0">
              <a:latin typeface="Candara" panose="020E0502030303020204" pitchFamily="34" charset="0"/>
            </a:endParaRPr>
          </a:p>
          <a:p>
            <a:pPr algn="ctr"/>
            <a:endParaRPr lang="en-GB" sz="2800" u="sng" dirty="0">
              <a:latin typeface="Candara" panose="020E0502030303020204" pitchFamily="34" charset="0"/>
            </a:endParaRPr>
          </a:p>
          <a:p>
            <a:pPr algn="ctr"/>
            <a:endParaRPr lang="en-GB" sz="2800" u="sng" dirty="0" smtClean="0">
              <a:latin typeface="Candara" panose="020E0502030303020204" pitchFamily="34" charset="0"/>
            </a:endParaRPr>
          </a:p>
          <a:p>
            <a:pPr algn="ctr"/>
            <a:endParaRPr lang="en-GB" sz="2800" u="sng" dirty="0" smtClean="0">
              <a:latin typeface="Candara" panose="020E0502030303020204" pitchFamily="34" charset="0"/>
            </a:endParaRPr>
          </a:p>
          <a:p>
            <a:pPr algn="ctr"/>
            <a:r>
              <a:rPr lang="en-GB" sz="2800" u="sng" dirty="0" smtClean="0">
                <a:latin typeface="Candara" panose="020E0502030303020204" pitchFamily="34" charset="0"/>
              </a:rPr>
              <a:t>Love Miss R-B x</a:t>
            </a:r>
            <a:endParaRPr lang="en-GB" sz="2800" u="sng" dirty="0">
              <a:latin typeface="Candara" panose="020E0502030303020204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4761347"/>
              </p:ext>
            </p:extLst>
          </p:nvPr>
        </p:nvGraphicFramePr>
        <p:xfrm>
          <a:off x="627607" y="2217508"/>
          <a:ext cx="8680356" cy="28896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93452">
                  <a:extLst>
                    <a:ext uri="{9D8B030D-6E8A-4147-A177-3AD203B41FA5}">
                      <a16:colId xmlns:a16="http://schemas.microsoft.com/office/drawing/2014/main" val="2716326851"/>
                    </a:ext>
                  </a:extLst>
                </a:gridCol>
                <a:gridCol w="2893452">
                  <a:extLst>
                    <a:ext uri="{9D8B030D-6E8A-4147-A177-3AD203B41FA5}">
                      <a16:colId xmlns:a16="http://schemas.microsoft.com/office/drawing/2014/main" val="2362071819"/>
                    </a:ext>
                  </a:extLst>
                </a:gridCol>
                <a:gridCol w="2893452">
                  <a:extLst>
                    <a:ext uri="{9D8B030D-6E8A-4147-A177-3AD203B41FA5}">
                      <a16:colId xmlns:a16="http://schemas.microsoft.com/office/drawing/2014/main" val="2767415152"/>
                    </a:ext>
                  </a:extLst>
                </a:gridCol>
              </a:tblGrid>
              <a:tr h="1444824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andara" panose="020E0502030303020204" pitchFamily="34" charset="0"/>
                        </a:rPr>
                        <a:t>Relax</a:t>
                      </a:r>
                      <a:r>
                        <a:rPr lang="en-GB" baseline="0" dirty="0" smtClean="0">
                          <a:latin typeface="Candara" panose="020E0502030303020204" pitchFamily="34" charset="0"/>
                        </a:rPr>
                        <a:t> and unwind from home school and h</a:t>
                      </a:r>
                      <a:r>
                        <a:rPr lang="en-GB" dirty="0" smtClean="0">
                          <a:latin typeface="Candara" panose="020E0502030303020204" pitchFamily="34" charset="0"/>
                        </a:rPr>
                        <a:t>ave</a:t>
                      </a:r>
                      <a:r>
                        <a:rPr lang="en-GB" baseline="0" dirty="0" smtClean="0">
                          <a:latin typeface="Candara" panose="020E0502030303020204" pitchFamily="34" charset="0"/>
                        </a:rPr>
                        <a:t> a relaxing bath.</a:t>
                      </a:r>
                      <a:endParaRPr lang="en-GB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andara" panose="020E0502030303020204" pitchFamily="34" charset="0"/>
                        </a:rPr>
                        <a:t>Watch a film!</a:t>
                      </a:r>
                      <a:endParaRPr lang="en-GB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andara" panose="020E0502030303020204" pitchFamily="34" charset="0"/>
                        </a:rPr>
                        <a:t>Read</a:t>
                      </a:r>
                      <a:r>
                        <a:rPr lang="en-GB" baseline="0" dirty="0" smtClean="0">
                          <a:latin typeface="Candara" panose="020E0502030303020204" pitchFamily="34" charset="0"/>
                        </a:rPr>
                        <a:t> a book!</a:t>
                      </a:r>
                      <a:endParaRPr lang="en-GB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645004"/>
                  </a:ext>
                </a:extLst>
              </a:tr>
              <a:tr h="1444824">
                <a:tc>
                  <a:txBody>
                    <a:bodyPr/>
                    <a:lstStyle/>
                    <a:p>
                      <a:pPr algn="l"/>
                      <a:r>
                        <a:rPr lang="en-GB" dirty="0" smtClean="0">
                          <a:latin typeface="Candara" panose="020E0502030303020204" pitchFamily="34" charset="0"/>
                        </a:rPr>
                        <a:t>Sit down and have a beverage of your choice (tea, coffee</a:t>
                      </a:r>
                      <a:r>
                        <a:rPr lang="en-GB" baseline="0" dirty="0" smtClean="0">
                          <a:latin typeface="Candara" panose="020E0502030303020204" pitchFamily="34" charset="0"/>
                        </a:rPr>
                        <a:t> or</a:t>
                      </a:r>
                    </a:p>
                    <a:p>
                      <a:pPr algn="l"/>
                      <a:r>
                        <a:rPr lang="en-GB" baseline="0" dirty="0" smtClean="0">
                          <a:latin typeface="Candara" panose="020E0502030303020204" pitchFamily="34" charset="0"/>
                        </a:rPr>
                        <a:t>something stronger)</a:t>
                      </a:r>
                      <a:endParaRPr lang="en-GB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andara" panose="020E0502030303020204" pitchFamily="34" charset="0"/>
                        </a:rPr>
                        <a:t>Smile</a:t>
                      </a:r>
                      <a:r>
                        <a:rPr lang="en-GB" baseline="0" dirty="0" smtClean="0">
                          <a:latin typeface="Candara" panose="020E0502030303020204" pitchFamily="34" charset="0"/>
                        </a:rPr>
                        <a:t> to yourself you have done an AMAZING job for the past 10 weeks!</a:t>
                      </a:r>
                      <a:endParaRPr lang="en-GB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andara" panose="020E0502030303020204" pitchFamily="34" charset="0"/>
                        </a:rPr>
                        <a:t>Go and take a walk</a:t>
                      </a:r>
                      <a:endParaRPr lang="en-GB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1464621"/>
                  </a:ext>
                </a:extLst>
              </a:tr>
            </a:tbl>
          </a:graphicData>
        </a:graphic>
      </p:graphicFrame>
      <p:pic>
        <p:nvPicPr>
          <p:cNvPr id="1026" name="Picture 2" descr="Bathtub Stock Illustrations – 25,120 Bathtub Stock Illustrations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439" y="2994421"/>
            <a:ext cx="682388" cy="62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Netflix investors should brace for even more bad news | Fox Busines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2092" y="2571742"/>
            <a:ext cx="1696635" cy="954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ree Book Cliparts, Download Free Clip Art, Free Clip Art on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2644" y="2571742"/>
            <a:ext cx="1350071" cy="954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artoon Walking Cliparts - Cliparts Zon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3564" y="4205514"/>
            <a:ext cx="2652629" cy="612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ree Drinks Cliparts, Download Free Clip Art, Free Clip Art on ...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7897" y="4205514"/>
            <a:ext cx="795930" cy="795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Smile Emoji With Hearts [Free Download All Emojis] | Emoji Island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0310" y="4511587"/>
            <a:ext cx="616771" cy="595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04993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A2FEDD58093E64BB6D976222BEED941" ma:contentTypeVersion="13" ma:contentTypeDescription="Create a new document." ma:contentTypeScope="" ma:versionID="547ba3c4c0450781a5ba0e8805ec432f">
  <xsd:schema xmlns:xsd="http://www.w3.org/2001/XMLSchema" xmlns:xs="http://www.w3.org/2001/XMLSchema" xmlns:p="http://schemas.microsoft.com/office/2006/metadata/properties" xmlns:ns3="4c3d26b9-610e-4927-9a7d-ca11e634f99d" xmlns:ns4="eea92bb7-f070-4ab1-971d-71cd564f8f7e" targetNamespace="http://schemas.microsoft.com/office/2006/metadata/properties" ma:root="true" ma:fieldsID="ce413d0f5902d2e72db5cc7bb7844360" ns3:_="" ns4:_="">
    <xsd:import namespace="4c3d26b9-610e-4927-9a7d-ca11e634f99d"/>
    <xsd:import namespace="eea92bb7-f070-4ab1-971d-71cd564f8f7e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Location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c3d26b9-610e-4927-9a7d-ca11e634f99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a92bb7-f070-4ab1-971d-71cd564f8f7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C1F43B4-3F86-41E9-924C-F5330FFAE30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c3d26b9-610e-4927-9a7d-ca11e634f99d"/>
    <ds:schemaRef ds:uri="eea92bb7-f070-4ab1-971d-71cd564f8f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A36E705-D565-437A-BA3D-2C95304A15C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D274AF6-9846-4E38-93D4-67C74B79AFEC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eea92bb7-f070-4ab1-971d-71cd564f8f7e"/>
    <ds:schemaRef ds:uri="4c3d26b9-610e-4927-9a7d-ca11e634f99d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</TotalTime>
  <Words>68</Words>
  <Application>Microsoft Office PowerPoint</Application>
  <PresentationFormat>A4 Paper (210x297 mm)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Candara</vt:lpstr>
      <vt:lpstr>Office Theme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Rees-Boughton</dc:creator>
  <cp:lastModifiedBy>Alice Rees-Boughton</cp:lastModifiedBy>
  <cp:revision>2</cp:revision>
  <dcterms:created xsi:type="dcterms:W3CDTF">2020-06-19T07:32:10Z</dcterms:created>
  <dcterms:modified xsi:type="dcterms:W3CDTF">2020-06-19T07:42:09Z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0x010100BA2FEDD58093E64BB6D976222BEED941</vt:lpwstr>
  </property>
</Properties>
</file>