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709" autoAdjust="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33FAF-75BE-444D-B48A-E8287CF2DDD9}" type="datetimeFigureOut">
              <a:rPr lang="en-GB" smtClean="0"/>
              <a:t>06/01/2013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74132-AAF0-4557-A906-9706A13B448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33FAF-75BE-444D-B48A-E8287CF2DDD9}" type="datetimeFigureOut">
              <a:rPr lang="en-GB" smtClean="0"/>
              <a:t>06/01/2013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74132-AAF0-4557-A906-9706A13B448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33FAF-75BE-444D-B48A-E8287CF2DDD9}" type="datetimeFigureOut">
              <a:rPr lang="en-GB" smtClean="0"/>
              <a:t>06/01/2013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74132-AAF0-4557-A906-9706A13B448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33FAF-75BE-444D-B48A-E8287CF2DDD9}" type="datetimeFigureOut">
              <a:rPr lang="en-GB" smtClean="0"/>
              <a:t>06/01/2013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74132-AAF0-4557-A906-9706A13B448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33FAF-75BE-444D-B48A-E8287CF2DDD9}" type="datetimeFigureOut">
              <a:rPr lang="en-GB" smtClean="0"/>
              <a:t>06/01/2013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74132-AAF0-4557-A906-9706A13B448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33FAF-75BE-444D-B48A-E8287CF2DDD9}" type="datetimeFigureOut">
              <a:rPr lang="en-GB" smtClean="0"/>
              <a:t>06/01/2013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74132-AAF0-4557-A906-9706A13B448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33FAF-75BE-444D-B48A-E8287CF2DDD9}" type="datetimeFigureOut">
              <a:rPr lang="en-GB" smtClean="0"/>
              <a:t>06/01/2013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74132-AAF0-4557-A906-9706A13B448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33FAF-75BE-444D-B48A-E8287CF2DDD9}" type="datetimeFigureOut">
              <a:rPr lang="en-GB" smtClean="0"/>
              <a:t>06/01/2013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74132-AAF0-4557-A906-9706A13B448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33FAF-75BE-444D-B48A-E8287CF2DDD9}" type="datetimeFigureOut">
              <a:rPr lang="en-GB" smtClean="0"/>
              <a:t>06/01/2013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74132-AAF0-4557-A906-9706A13B448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33FAF-75BE-444D-B48A-E8287CF2DDD9}" type="datetimeFigureOut">
              <a:rPr lang="en-GB" smtClean="0"/>
              <a:t>06/01/2013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74132-AAF0-4557-A906-9706A13B448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33FAF-75BE-444D-B48A-E8287CF2DDD9}" type="datetimeFigureOut">
              <a:rPr lang="en-GB" smtClean="0"/>
              <a:t>06/01/2013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74132-AAF0-4557-A906-9706A13B448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133FAF-75BE-444D-B48A-E8287CF2DDD9}" type="datetimeFigureOut">
              <a:rPr lang="en-GB" smtClean="0"/>
              <a:t>06/01/2013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774132-AAF0-4557-A906-9706A13B4480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jpeg"/><Relationship Id="rId5" Type="http://schemas.openxmlformats.org/officeDocument/2006/relationships/image" Target="../media/image4.jpe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en-GB" sz="2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</a:rPr>
              <a:t>Odd and Even</a:t>
            </a: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1331640" y="620688"/>
            <a:ext cx="1943100" cy="8001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GB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</a:rPr>
              <a:t>7 is _____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027" name="Picture 3" descr="ANd9GcQhzzC5gvcoKVE5OnBFyO87i6jtcybA1HpJqbxkuVEE1URKDDc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2190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ANd9GcQhzzC5gvcoKVE5OnBFyO87i6jtcybA1HpJqbxkuVEE1URKDDc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2656"/>
            <a:ext cx="2190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 descr="ANd9GcQhzzC5gvcoKVE5OnBFyO87i6jtcybA1HpJqbxkuVEE1URKDDc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92696"/>
            <a:ext cx="2190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 descr="ANd9GcQhzzC5gvcoKVE5OnBFyO87i6jtcybA1HpJqbxkuVEE1URKDDc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692696"/>
            <a:ext cx="2190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 descr="ANd9GcQhzzC5gvcoKVE5OnBFyO87i6jtcybA1HpJqbxkuVEE1URKDDc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052736"/>
            <a:ext cx="2190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8" descr="ANd9GcQhzzC5gvcoKVE5OnBFyO87i6jtcybA1HpJqbxkuVEE1URKDDc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052736"/>
            <a:ext cx="2190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Picture 9" descr="ANd9GcQhzzC5gvcoKVE5OnBFyO87i6jtcybA1HpJqbxkuVEE1URKDDc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84784"/>
            <a:ext cx="2190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4" name="Text Box 10"/>
          <p:cNvSpPr txBox="1">
            <a:spLocks noChangeArrowheads="1"/>
          </p:cNvSpPr>
          <p:nvPr/>
        </p:nvSpPr>
        <p:spPr bwMode="auto">
          <a:xfrm>
            <a:off x="1403648" y="2204864"/>
            <a:ext cx="1943100" cy="8001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GB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</a:rPr>
              <a:t>5 is _____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036" name="Picture 12" descr="http://t0.gstatic.com/images?q=tbn:ANd9GcRcozEf6XFwjBrZks47HD5dVi3oJdTvSuaRMifxJqVSi27puBH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060848"/>
            <a:ext cx="296534" cy="432047"/>
          </a:xfrm>
          <a:prstGeom prst="rect">
            <a:avLst/>
          </a:prstGeom>
          <a:noFill/>
        </p:spPr>
      </p:pic>
      <p:pic>
        <p:nvPicPr>
          <p:cNvPr id="15" name="Picture 12" descr="http://t0.gstatic.com/images?q=tbn:ANd9GcRcozEf6XFwjBrZks47HD5dVi3oJdTvSuaRMifxJqVSi27puBH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060848"/>
            <a:ext cx="296534" cy="432047"/>
          </a:xfrm>
          <a:prstGeom prst="rect">
            <a:avLst/>
          </a:prstGeom>
          <a:noFill/>
        </p:spPr>
      </p:pic>
      <p:pic>
        <p:nvPicPr>
          <p:cNvPr id="16" name="Picture 12" descr="http://t0.gstatic.com/images?q=tbn:ANd9GcRcozEf6XFwjBrZks47HD5dVi3oJdTvSuaRMifxJqVSi27puBH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564904"/>
            <a:ext cx="296535" cy="432048"/>
          </a:xfrm>
          <a:prstGeom prst="rect">
            <a:avLst/>
          </a:prstGeom>
          <a:noFill/>
        </p:spPr>
      </p:pic>
      <p:pic>
        <p:nvPicPr>
          <p:cNvPr id="17" name="Picture 12" descr="http://t0.gstatic.com/images?q=tbn:ANd9GcRcozEf6XFwjBrZks47HD5dVi3oJdTvSuaRMifxJqVSi27puBH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492896"/>
            <a:ext cx="296534" cy="432047"/>
          </a:xfrm>
          <a:prstGeom prst="rect">
            <a:avLst/>
          </a:prstGeom>
          <a:noFill/>
        </p:spPr>
      </p:pic>
      <p:pic>
        <p:nvPicPr>
          <p:cNvPr id="18" name="Picture 12" descr="http://t0.gstatic.com/images?q=tbn:ANd9GcRcozEf6XFwjBrZks47HD5dVi3oJdTvSuaRMifxJqVSi27puBH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996952"/>
            <a:ext cx="296534" cy="432047"/>
          </a:xfrm>
          <a:prstGeom prst="rect">
            <a:avLst/>
          </a:prstGeom>
          <a:noFill/>
        </p:spPr>
      </p:pic>
      <p:sp>
        <p:nvSpPr>
          <p:cNvPr id="1037" name="Text Box 13"/>
          <p:cNvSpPr txBox="1">
            <a:spLocks noChangeArrowheads="1"/>
          </p:cNvSpPr>
          <p:nvPr/>
        </p:nvSpPr>
        <p:spPr bwMode="auto">
          <a:xfrm>
            <a:off x="1403648" y="3861048"/>
            <a:ext cx="1943100" cy="8001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GB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</a:rPr>
              <a:t>6 is _____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040" name="Picture 16" descr="http://www.dreamstime.com/orange-sock-thumb889646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3717032"/>
            <a:ext cx="395536" cy="532908"/>
          </a:xfrm>
          <a:prstGeom prst="rect">
            <a:avLst/>
          </a:prstGeom>
          <a:noFill/>
        </p:spPr>
      </p:pic>
      <p:pic>
        <p:nvPicPr>
          <p:cNvPr id="22" name="Picture 16" descr="http://www.dreamstime.com/orange-sock-thumb889646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3717032"/>
            <a:ext cx="395536" cy="532908"/>
          </a:xfrm>
          <a:prstGeom prst="rect">
            <a:avLst/>
          </a:prstGeom>
          <a:noFill/>
        </p:spPr>
      </p:pic>
      <p:pic>
        <p:nvPicPr>
          <p:cNvPr id="23" name="Picture 16" descr="http://www.dreamstime.com/orange-sock-thumb889646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4221088"/>
            <a:ext cx="395536" cy="532908"/>
          </a:xfrm>
          <a:prstGeom prst="rect">
            <a:avLst/>
          </a:prstGeom>
          <a:noFill/>
        </p:spPr>
      </p:pic>
      <p:pic>
        <p:nvPicPr>
          <p:cNvPr id="24" name="Picture 16" descr="http://www.dreamstime.com/orange-sock-thumb889646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221088"/>
            <a:ext cx="395536" cy="532908"/>
          </a:xfrm>
          <a:prstGeom prst="rect">
            <a:avLst/>
          </a:prstGeom>
          <a:noFill/>
        </p:spPr>
      </p:pic>
      <p:pic>
        <p:nvPicPr>
          <p:cNvPr id="25" name="Picture 16" descr="http://www.dreamstime.com/orange-sock-thumb889646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4725144"/>
            <a:ext cx="395536" cy="532908"/>
          </a:xfrm>
          <a:prstGeom prst="rect">
            <a:avLst/>
          </a:prstGeom>
          <a:noFill/>
        </p:spPr>
      </p:pic>
      <p:pic>
        <p:nvPicPr>
          <p:cNvPr id="26" name="Picture 16" descr="http://www.dreamstime.com/orange-sock-thumb889646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725144"/>
            <a:ext cx="395536" cy="532908"/>
          </a:xfrm>
          <a:prstGeom prst="rect">
            <a:avLst/>
          </a:prstGeom>
          <a:noFill/>
        </p:spPr>
      </p:pic>
      <p:sp>
        <p:nvSpPr>
          <p:cNvPr id="1041" name="Text Box 17"/>
          <p:cNvSpPr txBox="1">
            <a:spLocks noChangeArrowheads="1"/>
          </p:cNvSpPr>
          <p:nvPr/>
        </p:nvSpPr>
        <p:spPr bwMode="auto">
          <a:xfrm>
            <a:off x="1403648" y="5589240"/>
            <a:ext cx="1943100" cy="8001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GB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</a:rPr>
              <a:t>3 is _____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043" name="Picture 19" descr="http://t0.gstatic.com/images?q=tbn:ANd9GcRHRJeDta4gBEmenyrGZqAuZ9zMvayYsDR6ryKomtd7eC6zoFw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445224"/>
            <a:ext cx="504056" cy="712079"/>
          </a:xfrm>
          <a:prstGeom prst="rect">
            <a:avLst/>
          </a:prstGeom>
          <a:noFill/>
        </p:spPr>
      </p:pic>
      <p:pic>
        <p:nvPicPr>
          <p:cNvPr id="30" name="Picture 19" descr="http://t0.gstatic.com/images?q=tbn:ANd9GcRHRJeDta4gBEmenyrGZqAuZ9zMvayYsDR6ryKomtd7eC6zoFw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5445224"/>
            <a:ext cx="504056" cy="712079"/>
          </a:xfrm>
          <a:prstGeom prst="rect">
            <a:avLst/>
          </a:prstGeom>
          <a:noFill/>
        </p:spPr>
      </p:pic>
      <p:pic>
        <p:nvPicPr>
          <p:cNvPr id="31" name="Picture 19" descr="http://t0.gstatic.com/images?q=tbn:ANd9GcRHRJeDta4gBEmenyrGZqAuZ9zMvayYsDR6ryKomtd7eC6zoFw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145921"/>
            <a:ext cx="504056" cy="712079"/>
          </a:xfrm>
          <a:prstGeom prst="rect">
            <a:avLst/>
          </a:prstGeom>
          <a:noFill/>
        </p:spPr>
      </p:pic>
      <p:sp>
        <p:nvSpPr>
          <p:cNvPr id="1046" name="Text Box 22"/>
          <p:cNvSpPr txBox="1">
            <a:spLocks noChangeArrowheads="1"/>
          </p:cNvSpPr>
          <p:nvPr/>
        </p:nvSpPr>
        <p:spPr bwMode="auto">
          <a:xfrm>
            <a:off x="5292080" y="620688"/>
            <a:ext cx="1943100" cy="8001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GB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</a:rPr>
              <a:t>8 is _____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048" name="Picture 24" descr="http://t2.gstatic.com/images?q=tbn:ANd9GcQgYJeZIsO5q5w42YLBkJbboNhYCpEsNTLwUJm-S8ENLoLTZ5t9nYpXJQeB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96336" y="188640"/>
            <a:ext cx="348038" cy="504056"/>
          </a:xfrm>
          <a:prstGeom prst="rect">
            <a:avLst/>
          </a:prstGeom>
          <a:noFill/>
        </p:spPr>
      </p:pic>
      <p:pic>
        <p:nvPicPr>
          <p:cNvPr id="34" name="Picture 24" descr="http://t2.gstatic.com/images?q=tbn:ANd9GcQgYJeZIsO5q5w42YLBkJbboNhYCpEsNTLwUJm-S8ENLoLTZ5t9nYpXJQeB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56376" y="188640"/>
            <a:ext cx="348038" cy="504056"/>
          </a:xfrm>
          <a:prstGeom prst="rect">
            <a:avLst/>
          </a:prstGeom>
          <a:noFill/>
        </p:spPr>
      </p:pic>
      <p:pic>
        <p:nvPicPr>
          <p:cNvPr id="35" name="Picture 24" descr="http://t2.gstatic.com/images?q=tbn:ANd9GcQgYJeZIsO5q5w42YLBkJbboNhYCpEsNTLwUJm-S8ENLoLTZ5t9nYpXJQeB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52320" y="764704"/>
            <a:ext cx="348038" cy="504056"/>
          </a:xfrm>
          <a:prstGeom prst="rect">
            <a:avLst/>
          </a:prstGeom>
          <a:noFill/>
        </p:spPr>
      </p:pic>
      <p:pic>
        <p:nvPicPr>
          <p:cNvPr id="36" name="Picture 24" descr="http://t2.gstatic.com/images?q=tbn:ANd9GcQgYJeZIsO5q5w42YLBkJbboNhYCpEsNTLwUJm-S8ENLoLTZ5t9nYpXJQeB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84368" y="764704"/>
            <a:ext cx="348038" cy="504056"/>
          </a:xfrm>
          <a:prstGeom prst="rect">
            <a:avLst/>
          </a:prstGeom>
          <a:noFill/>
        </p:spPr>
      </p:pic>
      <p:pic>
        <p:nvPicPr>
          <p:cNvPr id="37" name="Picture 24" descr="http://t2.gstatic.com/images?q=tbn:ANd9GcQgYJeZIsO5q5w42YLBkJbboNhYCpEsNTLwUJm-S8ENLoLTZ5t9nYpXJQeB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52320" y="1340768"/>
            <a:ext cx="348038" cy="504056"/>
          </a:xfrm>
          <a:prstGeom prst="rect">
            <a:avLst/>
          </a:prstGeom>
          <a:noFill/>
        </p:spPr>
      </p:pic>
      <p:pic>
        <p:nvPicPr>
          <p:cNvPr id="38" name="Picture 24" descr="http://t2.gstatic.com/images?q=tbn:ANd9GcQgYJeZIsO5q5w42YLBkJbboNhYCpEsNTLwUJm-S8ENLoLTZ5t9nYpXJQeB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12360" y="1268760"/>
            <a:ext cx="348038" cy="504056"/>
          </a:xfrm>
          <a:prstGeom prst="rect">
            <a:avLst/>
          </a:prstGeom>
          <a:noFill/>
        </p:spPr>
      </p:pic>
      <p:pic>
        <p:nvPicPr>
          <p:cNvPr id="39" name="Picture 24" descr="http://t2.gstatic.com/images?q=tbn:ANd9GcQgYJeZIsO5q5w42YLBkJbboNhYCpEsNTLwUJm-S8ENLoLTZ5t9nYpXJQeB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52320" y="1844824"/>
            <a:ext cx="348038" cy="504056"/>
          </a:xfrm>
          <a:prstGeom prst="rect">
            <a:avLst/>
          </a:prstGeom>
          <a:noFill/>
        </p:spPr>
      </p:pic>
      <p:pic>
        <p:nvPicPr>
          <p:cNvPr id="40" name="Picture 24" descr="http://t2.gstatic.com/images?q=tbn:ANd9GcQgYJeZIsO5q5w42YLBkJbboNhYCpEsNTLwUJm-S8ENLoLTZ5t9nYpXJQeB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12360" y="1772816"/>
            <a:ext cx="348038" cy="504056"/>
          </a:xfrm>
          <a:prstGeom prst="rect">
            <a:avLst/>
          </a:prstGeom>
          <a:noFill/>
        </p:spPr>
      </p:pic>
      <p:sp>
        <p:nvSpPr>
          <p:cNvPr id="1049" name="Text Box 25"/>
          <p:cNvSpPr txBox="1">
            <a:spLocks noChangeArrowheads="1"/>
          </p:cNvSpPr>
          <p:nvPr/>
        </p:nvSpPr>
        <p:spPr bwMode="auto">
          <a:xfrm>
            <a:off x="5292080" y="2852936"/>
            <a:ext cx="1943100" cy="8001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GB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</a:rPr>
              <a:t>4 is _____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051" name="Picture 27" descr="http://www.free-graphics.com/clipart/Baby/sock-clipart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80312" y="2492896"/>
            <a:ext cx="633037" cy="576064"/>
          </a:xfrm>
          <a:prstGeom prst="rect">
            <a:avLst/>
          </a:prstGeom>
          <a:noFill/>
        </p:spPr>
      </p:pic>
      <p:pic>
        <p:nvPicPr>
          <p:cNvPr id="43" name="Picture 27" descr="http://www.free-graphics.com/clipart/Baby/sock-clipart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56376" y="2564904"/>
            <a:ext cx="633037" cy="576064"/>
          </a:xfrm>
          <a:prstGeom prst="rect">
            <a:avLst/>
          </a:prstGeom>
          <a:noFill/>
        </p:spPr>
      </p:pic>
      <p:pic>
        <p:nvPicPr>
          <p:cNvPr id="44" name="Picture 27" descr="http://www.free-graphics.com/clipart/Baby/sock-clipart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08304" y="3068960"/>
            <a:ext cx="633037" cy="576064"/>
          </a:xfrm>
          <a:prstGeom prst="rect">
            <a:avLst/>
          </a:prstGeom>
          <a:noFill/>
        </p:spPr>
      </p:pic>
      <p:pic>
        <p:nvPicPr>
          <p:cNvPr id="45" name="Picture 27" descr="http://www.free-graphics.com/clipart/Baby/sock-clipart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84368" y="3140968"/>
            <a:ext cx="633037" cy="576064"/>
          </a:xfrm>
          <a:prstGeom prst="rect">
            <a:avLst/>
          </a:prstGeom>
          <a:noFill/>
        </p:spPr>
      </p:pic>
      <p:sp>
        <p:nvSpPr>
          <p:cNvPr id="1052" name="Text Box 28"/>
          <p:cNvSpPr txBox="1">
            <a:spLocks noChangeArrowheads="1"/>
          </p:cNvSpPr>
          <p:nvPr/>
        </p:nvSpPr>
        <p:spPr bwMode="auto">
          <a:xfrm>
            <a:off x="5292080" y="4653136"/>
            <a:ext cx="1943100" cy="8001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GB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</a:rPr>
              <a:t>11 is _____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054" name="Picture 30" descr="http://t1.gstatic.com/images?q=tbn:ANd9GcQV8blsrAMrHhfiKWfKWYjNY3LqAXcRT7yP67WfUvEdLRWTMlIcl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452320" y="4221088"/>
            <a:ext cx="345638" cy="576064"/>
          </a:xfrm>
          <a:prstGeom prst="rect">
            <a:avLst/>
          </a:prstGeom>
          <a:noFill/>
        </p:spPr>
      </p:pic>
      <p:pic>
        <p:nvPicPr>
          <p:cNvPr id="48" name="Picture 30" descr="http://t1.gstatic.com/images?q=tbn:ANd9GcQV8blsrAMrHhfiKWfKWYjNY3LqAXcRT7yP67WfUvEdLRWTMlIcl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12360" y="4221088"/>
            <a:ext cx="345638" cy="576064"/>
          </a:xfrm>
          <a:prstGeom prst="rect">
            <a:avLst/>
          </a:prstGeom>
          <a:noFill/>
        </p:spPr>
      </p:pic>
      <p:pic>
        <p:nvPicPr>
          <p:cNvPr id="49" name="Picture 30" descr="http://t1.gstatic.com/images?q=tbn:ANd9GcQV8blsrAMrHhfiKWfKWYjNY3LqAXcRT7yP67WfUvEdLRWTMlIcl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452320" y="4797152"/>
            <a:ext cx="345638" cy="576064"/>
          </a:xfrm>
          <a:prstGeom prst="rect">
            <a:avLst/>
          </a:prstGeom>
          <a:noFill/>
        </p:spPr>
      </p:pic>
      <p:pic>
        <p:nvPicPr>
          <p:cNvPr id="50" name="Picture 30" descr="http://t1.gstatic.com/images?q=tbn:ANd9GcQV8blsrAMrHhfiKWfKWYjNY3LqAXcRT7yP67WfUvEdLRWTMlIcl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12360" y="4797152"/>
            <a:ext cx="345638" cy="576064"/>
          </a:xfrm>
          <a:prstGeom prst="rect">
            <a:avLst/>
          </a:prstGeom>
          <a:noFill/>
        </p:spPr>
      </p:pic>
      <p:pic>
        <p:nvPicPr>
          <p:cNvPr id="51" name="Picture 30" descr="http://t1.gstatic.com/images?q=tbn:ANd9GcQV8blsrAMrHhfiKWfKWYjNY3LqAXcRT7yP67WfUvEdLRWTMlIcl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80312" y="5301208"/>
            <a:ext cx="345638" cy="576064"/>
          </a:xfrm>
          <a:prstGeom prst="rect">
            <a:avLst/>
          </a:prstGeom>
          <a:noFill/>
        </p:spPr>
      </p:pic>
      <p:pic>
        <p:nvPicPr>
          <p:cNvPr id="52" name="Picture 30" descr="http://t1.gstatic.com/images?q=tbn:ANd9GcQV8blsrAMrHhfiKWfKWYjNY3LqAXcRT7yP67WfUvEdLRWTMlIcl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12360" y="5373216"/>
            <a:ext cx="345638" cy="576064"/>
          </a:xfrm>
          <a:prstGeom prst="rect">
            <a:avLst/>
          </a:prstGeom>
          <a:noFill/>
        </p:spPr>
      </p:pic>
      <p:pic>
        <p:nvPicPr>
          <p:cNvPr id="53" name="Picture 30" descr="http://t1.gstatic.com/images?q=tbn:ANd9GcQV8blsrAMrHhfiKWfKWYjNY3LqAXcRT7yP67WfUvEdLRWTMlIcl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80312" y="5877272"/>
            <a:ext cx="345638" cy="576064"/>
          </a:xfrm>
          <a:prstGeom prst="rect">
            <a:avLst/>
          </a:prstGeom>
          <a:noFill/>
        </p:spPr>
      </p:pic>
      <p:pic>
        <p:nvPicPr>
          <p:cNvPr id="54" name="Picture 30" descr="http://t1.gstatic.com/images?q=tbn:ANd9GcQV8blsrAMrHhfiKWfKWYjNY3LqAXcRT7yP67WfUvEdLRWTMlIcl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40352" y="5877272"/>
            <a:ext cx="345638" cy="576064"/>
          </a:xfrm>
          <a:prstGeom prst="rect">
            <a:avLst/>
          </a:prstGeom>
          <a:noFill/>
        </p:spPr>
      </p:pic>
      <p:pic>
        <p:nvPicPr>
          <p:cNvPr id="55" name="Picture 30" descr="http://t1.gstatic.com/images?q=tbn:ANd9GcQV8blsrAMrHhfiKWfKWYjNY3LqAXcRT7yP67WfUvEdLRWTMlIcl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72200" y="5517232"/>
            <a:ext cx="345638" cy="576064"/>
          </a:xfrm>
          <a:prstGeom prst="rect">
            <a:avLst/>
          </a:prstGeom>
          <a:noFill/>
        </p:spPr>
      </p:pic>
      <p:pic>
        <p:nvPicPr>
          <p:cNvPr id="56" name="Picture 30" descr="http://t1.gstatic.com/images?q=tbn:ANd9GcQV8blsrAMrHhfiKWfKWYjNY3LqAXcRT7yP67WfUvEdLRWTMlIcl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84168" y="5517232"/>
            <a:ext cx="345638" cy="576064"/>
          </a:xfrm>
          <a:prstGeom prst="rect">
            <a:avLst/>
          </a:prstGeom>
          <a:noFill/>
        </p:spPr>
      </p:pic>
      <p:pic>
        <p:nvPicPr>
          <p:cNvPr id="57" name="Picture 30" descr="http://t1.gstatic.com/images?q=tbn:ANd9GcQV8blsrAMrHhfiKWfKWYjNY3LqAXcRT7yP67WfUvEdLRWTMlIcl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84168" y="6093296"/>
            <a:ext cx="345638" cy="576064"/>
          </a:xfrm>
          <a:prstGeom prst="rect">
            <a:avLst/>
          </a:prstGeom>
          <a:noFill/>
        </p:spPr>
      </p:pic>
      <p:pic>
        <p:nvPicPr>
          <p:cNvPr id="58" name="Picture 30" descr="http://t1.gstatic.com/images?q=tbn:ANd9GcQV8blsrAMrHhfiKWfKWYjNY3LqAXcRT7yP67WfUvEdLRWTMlIcl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72200" y="6093296"/>
            <a:ext cx="345638" cy="576064"/>
          </a:xfrm>
          <a:prstGeom prst="rect">
            <a:avLst/>
          </a:prstGeom>
          <a:noFill/>
        </p:spPr>
      </p:pic>
      <p:pic>
        <p:nvPicPr>
          <p:cNvPr id="59" name="Picture 30" descr="http://t1.gstatic.com/images?q=tbn:ANd9GcQV8blsrAMrHhfiKWfKWYjNY3LqAXcRT7yP67WfUvEdLRWTMlIcl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44408" y="5877272"/>
            <a:ext cx="345638" cy="5760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43200" algn="ctr"/>
                <a:tab pos="5486400" algn="r"/>
              </a:tabLst>
            </a:pPr>
            <a:r>
              <a:rPr kumimoji="0" lang="en-GB" sz="2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</a:rPr>
              <a:t>Odd and Even</a:t>
            </a: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1331640" y="764704"/>
            <a:ext cx="1943100" cy="8001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en-GB" sz="2400" dirty="0">
                <a:latin typeface="Comic Sans MS" pitchFamily="66" charset="0"/>
              </a:rPr>
              <a:t>1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</a:rPr>
              <a:t> is _____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6" name="Picture 30" descr="http://t1.gstatic.com/images?q=tbn:ANd9GcQV8blsrAMrHhfiKWfKWYjNY3LqAXcRT7yP67WfUvEdLRWTMlIcl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20688"/>
            <a:ext cx="576064" cy="960108"/>
          </a:xfrm>
          <a:prstGeom prst="rect">
            <a:avLst/>
          </a:prstGeom>
          <a:noFill/>
        </p:spPr>
      </p:pic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1403648" y="2492896"/>
            <a:ext cx="1943100" cy="8001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en-GB" sz="2400" dirty="0" smtClean="0">
                <a:latin typeface="Comic Sans MS" pitchFamily="66" charset="0"/>
              </a:rPr>
              <a:t>2 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</a:rPr>
              <a:t>is _____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8" name="Picture 16" descr="http://www.dreamstime.com/orange-sock-thumb88964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348880"/>
            <a:ext cx="611560" cy="823958"/>
          </a:xfrm>
          <a:prstGeom prst="rect">
            <a:avLst/>
          </a:prstGeom>
          <a:noFill/>
        </p:spPr>
      </p:pic>
      <p:pic>
        <p:nvPicPr>
          <p:cNvPr id="9" name="Picture 16" descr="http://www.dreamstime.com/orange-sock-thumb88964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348880"/>
            <a:ext cx="611560" cy="823958"/>
          </a:xfrm>
          <a:prstGeom prst="rect">
            <a:avLst/>
          </a:prstGeom>
          <a:noFill/>
        </p:spPr>
      </p:pic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1403648" y="4077072"/>
            <a:ext cx="1943100" cy="8001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en-GB" sz="2400" dirty="0">
                <a:latin typeface="Comic Sans MS" pitchFamily="66" charset="0"/>
              </a:rPr>
              <a:t>3</a:t>
            </a:r>
            <a:r>
              <a:rPr lang="en-GB" sz="2400" dirty="0" smtClean="0">
                <a:latin typeface="Comic Sans MS" pitchFamily="66" charset="0"/>
              </a:rPr>
              <a:t> 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</a:rPr>
              <a:t>is _____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1475656" y="5661248"/>
            <a:ext cx="1943100" cy="8001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en-GB" sz="2400" dirty="0">
                <a:latin typeface="Comic Sans MS" pitchFamily="66" charset="0"/>
              </a:rPr>
              <a:t>4</a:t>
            </a:r>
            <a:r>
              <a:rPr lang="en-GB" sz="2400" dirty="0" smtClean="0">
                <a:latin typeface="Comic Sans MS" pitchFamily="66" charset="0"/>
              </a:rPr>
              <a:t> 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</a:rPr>
              <a:t>is _____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2" name="Picture 27" descr="http://www.free-graphics.com/clipart/Baby/sock-clipar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861048"/>
            <a:ext cx="633037" cy="576064"/>
          </a:xfrm>
          <a:prstGeom prst="rect">
            <a:avLst/>
          </a:prstGeom>
          <a:noFill/>
        </p:spPr>
      </p:pic>
      <p:pic>
        <p:nvPicPr>
          <p:cNvPr id="13" name="Picture 27" descr="http://www.free-graphics.com/clipart/Baby/sock-clipar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3861048"/>
            <a:ext cx="633037" cy="576064"/>
          </a:xfrm>
          <a:prstGeom prst="rect">
            <a:avLst/>
          </a:prstGeom>
          <a:noFill/>
        </p:spPr>
      </p:pic>
      <p:pic>
        <p:nvPicPr>
          <p:cNvPr id="14" name="Picture 27" descr="http://www.free-graphics.com/clipart/Baby/sock-clipar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437112"/>
            <a:ext cx="633037" cy="576064"/>
          </a:xfrm>
          <a:prstGeom prst="rect">
            <a:avLst/>
          </a:prstGeom>
          <a:noFill/>
        </p:spPr>
      </p:pic>
      <p:pic>
        <p:nvPicPr>
          <p:cNvPr id="15" name="Picture 19" descr="http://t0.gstatic.com/images?q=tbn:ANd9GcRHRJeDta4gBEmenyrGZqAuZ9zMvayYsDR6ryKomtd7eC6zoFw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373216"/>
            <a:ext cx="504056" cy="712079"/>
          </a:xfrm>
          <a:prstGeom prst="rect">
            <a:avLst/>
          </a:prstGeom>
          <a:noFill/>
        </p:spPr>
      </p:pic>
      <p:pic>
        <p:nvPicPr>
          <p:cNvPr id="16" name="Picture 19" descr="http://t0.gstatic.com/images?q=tbn:ANd9GcRHRJeDta4gBEmenyrGZqAuZ9zMvayYsDR6ryKomtd7eC6zoFw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5373216"/>
            <a:ext cx="504056" cy="712079"/>
          </a:xfrm>
          <a:prstGeom prst="rect">
            <a:avLst/>
          </a:prstGeom>
          <a:noFill/>
        </p:spPr>
      </p:pic>
      <p:pic>
        <p:nvPicPr>
          <p:cNvPr id="17" name="Picture 19" descr="http://t0.gstatic.com/images?q=tbn:ANd9GcRHRJeDta4gBEmenyrGZqAuZ9zMvayYsDR6ryKomtd7eC6zoFw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" y="6093297"/>
            <a:ext cx="541307" cy="764704"/>
          </a:xfrm>
          <a:prstGeom prst="rect">
            <a:avLst/>
          </a:prstGeom>
          <a:noFill/>
        </p:spPr>
      </p:pic>
      <p:pic>
        <p:nvPicPr>
          <p:cNvPr id="18" name="Picture 19" descr="http://t0.gstatic.com/images?q=tbn:ANd9GcRHRJeDta4gBEmenyrGZqAuZ9zMvayYsDR6ryKomtd7eC6zoFw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6145921"/>
            <a:ext cx="504056" cy="712079"/>
          </a:xfrm>
          <a:prstGeom prst="rect">
            <a:avLst/>
          </a:prstGeom>
          <a:noFill/>
        </p:spPr>
      </p:pic>
      <p:pic>
        <p:nvPicPr>
          <p:cNvPr id="19" name="Picture 4" descr="ANd9GcQhzzC5gvcoKVE5OnBFyO87i6jtcybA1HpJqbxkuVEE1URKDDcW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6056" y="1268759"/>
            <a:ext cx="576064" cy="8515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4" descr="ANd9GcQhzzC5gvcoKVE5OnBFyO87i6jtcybA1HpJqbxkuVEE1URKDDcW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0152" y="1124744"/>
            <a:ext cx="576064" cy="8515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4" descr="ANd9GcQhzzC5gvcoKVE5OnBFyO87i6jtcybA1HpJqbxkuVEE1URKDDcW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6056" y="2780928"/>
            <a:ext cx="576064" cy="8515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4" descr="ANd9GcQhzzC5gvcoKVE5OnBFyO87i6jtcybA1HpJqbxkuVEE1URKDDcW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1124744"/>
            <a:ext cx="576064" cy="8515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4" descr="ANd9GcQhzzC5gvcoKVE5OnBFyO87i6jtcybA1HpJqbxkuVEE1URKDDcW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0152" y="2708920"/>
            <a:ext cx="576064" cy="8515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4" descr="ANd9GcQhzzC5gvcoKVE5OnBFyO87i6jtcybA1HpJqbxkuVEE1URKDDcW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6256" y="2636912"/>
            <a:ext cx="576064" cy="8515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4" descr="ANd9GcQhzzC5gvcoKVE5OnBFyO87i6jtcybA1HpJqbxkuVEE1URKDDcW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56376" y="1844824"/>
            <a:ext cx="576064" cy="8515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4" descr="ANd9GcQhzzC5gvcoKVE5OnBFyO87i6jtcybA1HpJqbxkuVEE1URKDDcW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8104" y="3933056"/>
            <a:ext cx="576064" cy="8515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4" descr="ANd9GcQhzzC5gvcoKVE5OnBFyO87i6jtcybA1HpJqbxkuVEE1URKDDcW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32240" y="3573016"/>
            <a:ext cx="576064" cy="8515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Text Box 2"/>
          <p:cNvSpPr txBox="1">
            <a:spLocks noChangeArrowheads="1"/>
          </p:cNvSpPr>
          <p:nvPr/>
        </p:nvSpPr>
        <p:spPr bwMode="auto">
          <a:xfrm>
            <a:off x="5148064" y="5301208"/>
            <a:ext cx="3312368" cy="108012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smtClean="0">
                <a:latin typeface="Comic Sans MS" pitchFamily="66" charset="0"/>
              </a:rPr>
              <a:t>              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</a:rPr>
              <a:t>is _______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42</Words>
  <Application>Microsoft Office PowerPoint</Application>
  <PresentationFormat>On-screen Show (4:3)</PresentationFormat>
  <Paragraphs>14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Slide 1</vt:lpstr>
      <vt:lpstr>Slide 2</vt:lpstr>
    </vt:vector>
  </TitlesOfParts>
  <Company>Bristol City Council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Administrator</dc:creator>
  <cp:lastModifiedBy>Administrator</cp:lastModifiedBy>
  <cp:revision>2</cp:revision>
  <dcterms:created xsi:type="dcterms:W3CDTF">2013-01-06T19:11:17Z</dcterms:created>
  <dcterms:modified xsi:type="dcterms:W3CDTF">2013-01-06T19:28:57Z</dcterms:modified>
</cp:coreProperties>
</file>